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0" r:id="rId2"/>
    <p:sldId id="261" r:id="rId3"/>
    <p:sldId id="339" r:id="rId4"/>
    <p:sldId id="406" r:id="rId5"/>
    <p:sldId id="357" r:id="rId6"/>
    <p:sldId id="358" r:id="rId7"/>
    <p:sldId id="359" r:id="rId8"/>
    <p:sldId id="356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9" r:id="rId17"/>
    <p:sldId id="370" r:id="rId18"/>
    <p:sldId id="371" r:id="rId19"/>
    <p:sldId id="374" r:id="rId20"/>
    <p:sldId id="376" r:id="rId21"/>
    <p:sldId id="379" r:id="rId22"/>
    <p:sldId id="380" r:id="rId23"/>
    <p:sldId id="381" r:id="rId24"/>
    <p:sldId id="382" r:id="rId25"/>
    <p:sldId id="383" r:id="rId26"/>
    <p:sldId id="384" r:id="rId27"/>
    <p:sldId id="386" r:id="rId28"/>
    <p:sldId id="387" r:id="rId29"/>
    <p:sldId id="388" r:id="rId30"/>
    <p:sldId id="390" r:id="rId31"/>
    <p:sldId id="391" r:id="rId32"/>
    <p:sldId id="407" r:id="rId33"/>
    <p:sldId id="394" r:id="rId34"/>
    <p:sldId id="396" r:id="rId35"/>
    <p:sldId id="397" r:id="rId36"/>
    <p:sldId id="398" r:id="rId37"/>
    <p:sldId id="399" r:id="rId38"/>
    <p:sldId id="400" r:id="rId39"/>
    <p:sldId id="395" r:id="rId40"/>
    <p:sldId id="40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FFFF"/>
    <a:srgbClr val="F0FBFF"/>
    <a:srgbClr val="1E3252"/>
    <a:srgbClr val="3ACEFF"/>
    <a:srgbClr val="F6F5F4"/>
    <a:srgbClr val="FFFFFF"/>
    <a:srgbClr val="5500FF"/>
    <a:srgbClr val="FFFF7F"/>
    <a:srgbClr val="393939"/>
    <a:srgbClr val="04396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9" autoAdjust="0"/>
    <p:restoredTop sz="83135" autoAdjust="0"/>
  </p:normalViewPr>
  <p:slideViewPr>
    <p:cSldViewPr snapToGrid="0" showGuides="1">
      <p:cViewPr varScale="1">
        <p:scale>
          <a:sx n="94" d="100"/>
          <a:sy n="94" d="100"/>
        </p:scale>
        <p:origin x="81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동현 윤" userId="a7ff3985f6746653" providerId="LiveId" clId="{82FD403E-FDDC-4A91-A6DD-048E80B8EF99}"/>
    <pc:docChg chg="undo custSel modSld">
      <pc:chgData name="동현 윤" userId="a7ff3985f6746653" providerId="LiveId" clId="{82FD403E-FDDC-4A91-A6DD-048E80B8EF99}" dt="2024-08-22T09:40:41.331" v="9" actId="20577"/>
      <pc:docMkLst>
        <pc:docMk/>
      </pc:docMkLst>
      <pc:sldChg chg="modSp mod">
        <pc:chgData name="동현 윤" userId="a7ff3985f6746653" providerId="LiveId" clId="{82FD403E-FDDC-4A91-A6DD-048E80B8EF99}" dt="2024-08-22T09:40:41.331" v="9" actId="20577"/>
        <pc:sldMkLst>
          <pc:docMk/>
          <pc:sldMk cId="3326785172" sldId="283"/>
        </pc:sldMkLst>
        <pc:spChg chg="mod">
          <ac:chgData name="동현 윤" userId="a7ff3985f6746653" providerId="LiveId" clId="{82FD403E-FDDC-4A91-A6DD-048E80B8EF99}" dt="2024-08-22T09:40:41.331" v="9" actId="20577"/>
          <ac:spMkLst>
            <pc:docMk/>
            <pc:sldMk cId="3326785172" sldId="283"/>
            <ac:spMk id="6" creationId="{85F7E3F0-BCAF-021B-4383-D899EC405050}"/>
          </ac:spMkLst>
        </pc:spChg>
      </pc:sldChg>
    </pc:docChg>
  </pc:docChgLst>
  <pc:docChgLst>
    <pc:chgData name="동현 윤" userId="a7ff3985f6746653" providerId="LiveId" clId="{6B802DEB-8368-4749-99F4-07E7391C1FFF}"/>
    <pc:docChg chg="undo custSel addSld delSld modSld sldOrd">
      <pc:chgData name="동현 윤" userId="a7ff3985f6746653" providerId="LiveId" clId="{6B802DEB-8368-4749-99F4-07E7391C1FFF}" dt="2024-08-14T02:32:01.246" v="29777" actId="47"/>
      <pc:docMkLst>
        <pc:docMk/>
      </pc:docMkLst>
      <pc:sldChg chg="modSp mod modTransition">
        <pc:chgData name="동현 윤" userId="a7ff3985f6746653" providerId="LiveId" clId="{6B802DEB-8368-4749-99F4-07E7391C1FFF}" dt="2024-08-14T00:18:36.461" v="27060" actId="1076"/>
        <pc:sldMkLst>
          <pc:docMk/>
          <pc:sldMk cId="1572742995" sldId="260"/>
        </pc:sldMkLst>
        <pc:spChg chg="mod">
          <ac:chgData name="동현 윤" userId="a7ff3985f6746653" providerId="LiveId" clId="{6B802DEB-8368-4749-99F4-07E7391C1FFF}" dt="2024-08-13T12:46:56.029" v="26990" actId="20577"/>
          <ac:spMkLst>
            <pc:docMk/>
            <pc:sldMk cId="1572742995" sldId="260"/>
            <ac:spMk id="2" creationId="{580C4291-AA49-4611-97D5-21EC4368F85B}"/>
          </ac:spMkLst>
        </pc:spChg>
        <pc:spChg chg="mod">
          <ac:chgData name="동현 윤" userId="a7ff3985f6746653" providerId="LiveId" clId="{6B802DEB-8368-4749-99F4-07E7391C1FFF}" dt="2024-08-14T00:18:32.568" v="27059" actId="20577"/>
          <ac:spMkLst>
            <pc:docMk/>
            <pc:sldMk cId="1572742995" sldId="260"/>
            <ac:spMk id="20" creationId="{9A579EC9-5759-4D72-9456-D207CF1DDEEF}"/>
          </ac:spMkLst>
        </pc:spChg>
        <pc:spChg chg="mod">
          <ac:chgData name="동현 윤" userId="a7ff3985f6746653" providerId="LiveId" clId="{6B802DEB-8368-4749-99F4-07E7391C1FFF}" dt="2024-08-14T00:18:36.461" v="27060" actId="1076"/>
          <ac:spMkLst>
            <pc:docMk/>
            <pc:sldMk cId="1572742995" sldId="260"/>
            <ac:spMk id="22" creationId="{A822278D-6021-420A-8428-878080CC967A}"/>
          </ac:spMkLst>
        </pc:spChg>
      </pc:sldChg>
      <pc:sldChg chg="addSp delSp modSp mod modTransition">
        <pc:chgData name="동현 윤" userId="a7ff3985f6746653" providerId="LiveId" clId="{6B802DEB-8368-4749-99F4-07E7391C1FFF}" dt="2024-08-13T10:56:57.916" v="25663"/>
        <pc:sldMkLst>
          <pc:docMk/>
          <pc:sldMk cId="106154708" sldId="261"/>
        </pc:sldMkLst>
        <pc:spChg chg="mod">
          <ac:chgData name="동현 윤" userId="a7ff3985f6746653" providerId="LiveId" clId="{6B802DEB-8368-4749-99F4-07E7391C1FFF}" dt="2024-07-26T04:27:04.592" v="7692" actId="20577"/>
          <ac:spMkLst>
            <pc:docMk/>
            <pc:sldMk cId="106154708" sldId="261"/>
            <ac:spMk id="5" creationId="{64461C2D-7B54-4B3D-9449-360FD650556A}"/>
          </ac:spMkLst>
        </pc:spChg>
        <pc:spChg chg="mod topLvl">
          <ac:chgData name="동현 윤" userId="a7ff3985f6746653" providerId="LiveId" clId="{6B802DEB-8368-4749-99F4-07E7391C1FFF}" dt="2024-08-13T10:56:36.596" v="25652" actId="478"/>
          <ac:spMkLst>
            <pc:docMk/>
            <pc:sldMk cId="106154708" sldId="261"/>
            <ac:spMk id="7" creationId="{54EE796B-5BE7-4DF6-5866-1D9B9FDA79A1}"/>
          </ac:spMkLst>
        </pc:spChg>
        <pc:spChg chg="add del mod topLvl">
          <ac:chgData name="동현 윤" userId="a7ff3985f6746653" providerId="LiveId" clId="{6B802DEB-8368-4749-99F4-07E7391C1FFF}" dt="2024-08-13T10:56:56.287" v="25662" actId="21"/>
          <ac:spMkLst>
            <pc:docMk/>
            <pc:sldMk cId="106154708" sldId="261"/>
            <ac:spMk id="8" creationId="{CC966268-012F-2736-E03C-9169D55D9F13}"/>
          </ac:spMkLst>
        </pc:spChg>
        <pc:spChg chg="mod">
          <ac:chgData name="동현 윤" userId="a7ff3985f6746653" providerId="LiveId" clId="{6B802DEB-8368-4749-99F4-07E7391C1FFF}" dt="2024-08-05T12:03:25.724" v="9817" actId="20577"/>
          <ac:spMkLst>
            <pc:docMk/>
            <pc:sldMk cId="106154708" sldId="261"/>
            <ac:spMk id="12" creationId="{DFC73533-A9D9-4EEB-A800-80F0AD62009F}"/>
          </ac:spMkLst>
        </pc:spChg>
        <pc:spChg chg="mod">
          <ac:chgData name="동현 윤" userId="a7ff3985f6746653" providerId="LiveId" clId="{6B802DEB-8368-4749-99F4-07E7391C1FFF}" dt="2024-08-13T10:56:57.916" v="25663"/>
          <ac:spMkLst>
            <pc:docMk/>
            <pc:sldMk cId="106154708" sldId="261"/>
            <ac:spMk id="15" creationId="{5C245155-BF92-4471-AC62-A87A47A31390}"/>
          </ac:spMkLst>
        </pc:spChg>
        <pc:spChg chg="del">
          <ac:chgData name="동현 윤" userId="a7ff3985f6746653" providerId="LiveId" clId="{6B802DEB-8368-4749-99F4-07E7391C1FFF}" dt="2024-07-26T04:27:43.052" v="7774" actId="478"/>
          <ac:spMkLst>
            <pc:docMk/>
            <pc:sldMk cId="106154708" sldId="261"/>
            <ac:spMk id="16" creationId="{D815D7E5-60ED-43DF-A965-981DE5CCE4E8}"/>
          </ac:spMkLst>
        </pc:spChg>
        <pc:spChg chg="del mod">
          <ac:chgData name="동현 윤" userId="a7ff3985f6746653" providerId="LiveId" clId="{6B802DEB-8368-4749-99F4-07E7391C1FFF}" dt="2024-07-26T04:27:43.052" v="7774" actId="478"/>
          <ac:spMkLst>
            <pc:docMk/>
            <pc:sldMk cId="106154708" sldId="261"/>
            <ac:spMk id="17" creationId="{80878532-1B29-4755-8161-781DC10241C0}"/>
          </ac:spMkLst>
        </pc:spChg>
        <pc:spChg chg="del mod">
          <ac:chgData name="동현 윤" userId="a7ff3985f6746653" providerId="LiveId" clId="{6B802DEB-8368-4749-99F4-07E7391C1FFF}" dt="2024-07-26T04:27:43.052" v="7774" actId="478"/>
          <ac:spMkLst>
            <pc:docMk/>
            <pc:sldMk cId="106154708" sldId="261"/>
            <ac:spMk id="18" creationId="{82AC1990-BFF3-4AA5-95DC-8A41214D61CA}"/>
          </ac:spMkLst>
        </pc:spChg>
        <pc:grpChg chg="add del mod">
          <ac:chgData name="동현 윤" userId="a7ff3985f6746653" providerId="LiveId" clId="{6B802DEB-8368-4749-99F4-07E7391C1FFF}" dt="2024-08-13T10:56:36.596" v="25652" actId="478"/>
          <ac:grpSpMkLst>
            <pc:docMk/>
            <pc:sldMk cId="106154708" sldId="261"/>
            <ac:grpSpMk id="2" creationId="{8D105C81-EC5E-917F-4D95-2385F015CEDE}"/>
          </ac:grpSpMkLst>
        </pc:grpChg>
      </pc:sldChg>
      <pc:sldChg chg="addSp delSp modSp mod modTransition modNotesTx">
        <pc:chgData name="동현 윤" userId="a7ff3985f6746653" providerId="LiveId" clId="{6B802DEB-8368-4749-99F4-07E7391C1FFF}" dt="2024-08-13T11:18:06.659" v="26006" actId="20577"/>
        <pc:sldMkLst>
          <pc:docMk/>
          <pc:sldMk cId="2317626083" sldId="276"/>
        </pc:sldMkLst>
        <pc:spChg chg="add mod">
          <ac:chgData name="동현 윤" userId="a7ff3985f6746653" providerId="LiveId" clId="{6B802DEB-8368-4749-99F4-07E7391C1FFF}" dt="2024-08-13T11:18:06.659" v="26006" actId="20577"/>
          <ac:spMkLst>
            <pc:docMk/>
            <pc:sldMk cId="2317626083" sldId="276"/>
            <ac:spMk id="2" creationId="{BCD8AC0E-D91A-FC24-BAAD-483F86056CA4}"/>
          </ac:spMkLst>
        </pc:spChg>
        <pc:spChg chg="add del">
          <ac:chgData name="동현 윤" userId="a7ff3985f6746653" providerId="LiveId" clId="{6B802DEB-8368-4749-99F4-07E7391C1FFF}" dt="2024-07-26T04:53:29.621" v="8728" actId="22"/>
          <ac:spMkLst>
            <pc:docMk/>
            <pc:sldMk cId="2317626083" sldId="276"/>
            <ac:spMk id="4" creationId="{3902E459-3EF9-40A1-0151-BAF84D4A26C0}"/>
          </ac:spMkLst>
        </pc:spChg>
        <pc:spChg chg="mod">
          <ac:chgData name="동현 윤" userId="a7ff3985f6746653" providerId="LiveId" clId="{6B802DEB-8368-4749-99F4-07E7391C1FFF}" dt="2024-07-25T05:37:40.792" v="515" actId="20577"/>
          <ac:spMkLst>
            <pc:docMk/>
            <pc:sldMk cId="2317626083" sldId="276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7-26T04:53:06.226" v="8726"/>
          <ac:spMkLst>
            <pc:docMk/>
            <pc:sldMk cId="2317626083" sldId="276"/>
            <ac:spMk id="31" creationId="{55E74859-D683-49B0-A5C5-4AF264C14332}"/>
          </ac:spMkLst>
        </pc:spChg>
        <pc:picChg chg="add mod">
          <ac:chgData name="동현 윤" userId="a7ff3985f6746653" providerId="LiveId" clId="{6B802DEB-8368-4749-99F4-07E7391C1FFF}" dt="2024-08-13T11:03:05.764" v="25718" actId="1076"/>
          <ac:picMkLst>
            <pc:docMk/>
            <pc:sldMk cId="2317626083" sldId="276"/>
            <ac:picMk id="6" creationId="{C7BA58B1-35FE-4258-0C68-5E4DD22F5C6F}"/>
          </ac:picMkLst>
        </pc:picChg>
      </pc:sldChg>
      <pc:sldChg chg="addSp delSp modSp mod ord modTransition">
        <pc:chgData name="동현 윤" userId="a7ff3985f6746653" providerId="LiveId" clId="{6B802DEB-8368-4749-99F4-07E7391C1FFF}" dt="2024-08-13T11:56:14.423" v="26870" actId="478"/>
        <pc:sldMkLst>
          <pc:docMk/>
          <pc:sldMk cId="341509635" sldId="277"/>
        </pc:sldMkLst>
        <pc:spChg chg="mod">
          <ac:chgData name="동현 윤" userId="a7ff3985f6746653" providerId="LiveId" clId="{6B802DEB-8368-4749-99F4-07E7391C1FFF}" dt="2024-07-24T10:27:28.271" v="70" actId="20577"/>
          <ac:spMkLst>
            <pc:docMk/>
            <pc:sldMk cId="341509635" sldId="277"/>
            <ac:spMk id="2" creationId="{3860A579-9446-4220-A9F6-D7A034DC5939}"/>
          </ac:spMkLst>
        </pc:spChg>
        <pc:spChg chg="mod">
          <ac:chgData name="동현 윤" userId="a7ff3985f6746653" providerId="LiveId" clId="{6B802DEB-8368-4749-99F4-07E7391C1FFF}" dt="2024-07-25T06:43:24.517" v="856" actId="20577"/>
          <ac:spMkLst>
            <pc:docMk/>
            <pc:sldMk cId="341509635" sldId="277"/>
            <ac:spMk id="3" creationId="{BCCF407A-BC4B-48AD-97CC-EBF4D335F813}"/>
          </ac:spMkLst>
        </pc:spChg>
        <pc:spChg chg="add mod">
          <ac:chgData name="동현 윤" userId="a7ff3985f6746653" providerId="LiveId" clId="{6B802DEB-8368-4749-99F4-07E7391C1FFF}" dt="2024-07-24T10:46:09.606" v="102" actId="20577"/>
          <ac:spMkLst>
            <pc:docMk/>
            <pc:sldMk cId="341509635" sldId="277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4T10:45:48.917" v="82"/>
          <ac:spMkLst>
            <pc:docMk/>
            <pc:sldMk cId="341509635" sldId="277"/>
            <ac:spMk id="5" creationId="{768A224F-24B0-8445-24AD-B5351C57CB48}"/>
          </ac:spMkLst>
        </pc:spChg>
        <pc:spChg chg="add mod">
          <ac:chgData name="동현 윤" userId="a7ff3985f6746653" providerId="LiveId" clId="{6B802DEB-8368-4749-99F4-07E7391C1FFF}" dt="2024-07-25T09:07:56.795" v="4383" actId="20577"/>
          <ac:spMkLst>
            <pc:docMk/>
            <pc:sldMk cId="341509635" sldId="277"/>
            <ac:spMk id="7" creationId="{53FC3B6C-3BD7-BBC4-AE0E-BDA0912C8B1D}"/>
          </ac:spMkLst>
        </pc:spChg>
        <pc:spChg chg="add del mod">
          <ac:chgData name="동현 윤" userId="a7ff3985f6746653" providerId="LiveId" clId="{6B802DEB-8368-4749-99F4-07E7391C1FFF}" dt="2024-07-24T10:52:44.702" v="176" actId="478"/>
          <ac:spMkLst>
            <pc:docMk/>
            <pc:sldMk cId="341509635" sldId="277"/>
            <ac:spMk id="8" creationId="{CAA93E4F-3EF4-E996-1CC7-4C6DD995B9EE}"/>
          </ac:spMkLst>
        </pc:spChg>
        <pc:spChg chg="add del mod">
          <ac:chgData name="동현 윤" userId="a7ff3985f6746653" providerId="LiveId" clId="{6B802DEB-8368-4749-99F4-07E7391C1FFF}" dt="2024-07-24T10:52:43.080" v="175" actId="478"/>
          <ac:spMkLst>
            <pc:docMk/>
            <pc:sldMk cId="341509635" sldId="277"/>
            <ac:spMk id="9" creationId="{8705509E-300D-20AE-C54A-17A9F17BE442}"/>
          </ac:spMkLst>
        </pc:spChg>
        <pc:spChg chg="add del mod">
          <ac:chgData name="동현 윤" userId="a7ff3985f6746653" providerId="LiveId" clId="{6B802DEB-8368-4749-99F4-07E7391C1FFF}" dt="2024-07-24T10:52:48.447" v="177" actId="478"/>
          <ac:spMkLst>
            <pc:docMk/>
            <pc:sldMk cId="341509635" sldId="277"/>
            <ac:spMk id="10" creationId="{220AA02C-0151-0F54-ECE8-F9995D73D1AB}"/>
          </ac:spMkLst>
        </pc:spChg>
        <pc:spChg chg="add del mod">
          <ac:chgData name="동현 윤" userId="a7ff3985f6746653" providerId="LiveId" clId="{6B802DEB-8368-4749-99F4-07E7391C1FFF}" dt="2024-07-25T06:31:10.382" v="715" actId="478"/>
          <ac:spMkLst>
            <pc:docMk/>
            <pc:sldMk cId="341509635" sldId="277"/>
            <ac:spMk id="11" creationId="{408CCACF-2DFD-5977-B8E7-BAC4ADE6A1AA}"/>
          </ac:spMkLst>
        </pc:spChg>
        <pc:spChg chg="add del mod">
          <ac:chgData name="동현 윤" userId="a7ff3985f6746653" providerId="LiveId" clId="{6B802DEB-8368-4749-99F4-07E7391C1FFF}" dt="2024-07-24T11:30:53.037" v="316"/>
          <ac:spMkLst>
            <pc:docMk/>
            <pc:sldMk cId="341509635" sldId="277"/>
            <ac:spMk id="12" creationId="{05DFEA1B-4691-93B8-AE57-D5979D6F94F1}"/>
          </ac:spMkLst>
        </pc:spChg>
        <pc:spChg chg="add del mod">
          <ac:chgData name="동현 윤" userId="a7ff3985f6746653" providerId="LiveId" clId="{6B802DEB-8368-4749-99F4-07E7391C1FFF}" dt="2024-07-25T06:31:10.382" v="715" actId="478"/>
          <ac:spMkLst>
            <pc:docMk/>
            <pc:sldMk cId="341509635" sldId="277"/>
            <ac:spMk id="13" creationId="{3B859F81-855B-E2B0-91AD-E5F99793236B}"/>
          </ac:spMkLst>
        </pc:spChg>
        <pc:spChg chg="add del mod">
          <ac:chgData name="동현 윤" userId="a7ff3985f6746653" providerId="LiveId" clId="{6B802DEB-8368-4749-99F4-07E7391C1FFF}" dt="2024-08-13T11:56:14.423" v="26870" actId="478"/>
          <ac:spMkLst>
            <pc:docMk/>
            <pc:sldMk cId="341509635" sldId="277"/>
            <ac:spMk id="14" creationId="{CCA2E7B4-68B5-7CAD-AD48-95C4421E0CFD}"/>
          </ac:spMkLst>
        </pc:spChg>
        <pc:picChg chg="add mod">
          <ac:chgData name="동현 윤" userId="a7ff3985f6746653" providerId="LiveId" clId="{6B802DEB-8368-4749-99F4-07E7391C1FFF}" dt="2024-07-25T06:42:39.036" v="826" actId="14100"/>
          <ac:picMkLst>
            <pc:docMk/>
            <pc:sldMk cId="341509635" sldId="277"/>
            <ac:picMk id="8" creationId="{2D49CAC7-2C35-3195-D7DA-D4D32C974AE8}"/>
          </ac:picMkLst>
        </pc:picChg>
      </pc:sldChg>
      <pc:sldChg chg="addSp delSp modSp add mod ord setBg">
        <pc:chgData name="동현 윤" userId="a7ff3985f6746653" providerId="LiveId" clId="{6B802DEB-8368-4749-99F4-07E7391C1FFF}" dt="2024-08-14T02:06:29.466" v="29182"/>
        <pc:sldMkLst>
          <pc:docMk/>
          <pc:sldMk cId="2051454283" sldId="278"/>
        </pc:sldMkLst>
        <pc:spChg chg="mod">
          <ac:chgData name="동현 윤" userId="a7ff3985f6746653" providerId="LiveId" clId="{6B802DEB-8368-4749-99F4-07E7391C1FFF}" dt="2024-07-25T09:48:41.626" v="4415" actId="20577"/>
          <ac:spMkLst>
            <pc:docMk/>
            <pc:sldMk cId="2051454283" sldId="278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10:41.541" v="1368" actId="20577"/>
          <ac:spMkLst>
            <pc:docMk/>
            <pc:sldMk cId="2051454283" sldId="278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8-14T02:06:29.466" v="29182"/>
          <ac:spMkLst>
            <pc:docMk/>
            <pc:sldMk cId="2051454283" sldId="278"/>
            <ac:spMk id="6" creationId="{65EFFCD6-3ABC-E08C-12C1-7AF94667073C}"/>
          </ac:spMkLst>
        </pc:spChg>
        <pc:spChg chg="del mod">
          <ac:chgData name="동현 윤" userId="a7ff3985f6746653" providerId="LiveId" clId="{6B802DEB-8368-4749-99F4-07E7391C1FFF}" dt="2024-07-25T07:11:59.425" v="1589" actId="478"/>
          <ac:spMkLst>
            <pc:docMk/>
            <pc:sldMk cId="2051454283" sldId="278"/>
            <ac:spMk id="7" creationId="{53FC3B6C-3BD7-BBC4-AE0E-BDA0912C8B1D}"/>
          </ac:spMkLst>
        </pc:spChg>
        <pc:spChg chg="add">
          <ac:chgData name="동현 윤" userId="a7ff3985f6746653" providerId="LiveId" clId="{6B802DEB-8368-4749-99F4-07E7391C1FFF}" dt="2024-07-25T07:12:31.078" v="1601"/>
          <ac:spMkLst>
            <pc:docMk/>
            <pc:sldMk cId="2051454283" sldId="278"/>
            <ac:spMk id="8" creationId="{0F29B71D-04B3-9FA1-3A36-A6EBC01BAC1F}"/>
          </ac:spMkLst>
        </pc:spChg>
        <pc:spChg chg="del">
          <ac:chgData name="동현 윤" userId="a7ff3985f6746653" providerId="LiveId" clId="{6B802DEB-8368-4749-99F4-07E7391C1FFF}" dt="2024-07-24T10:51:34.108" v="139" actId="478"/>
          <ac:spMkLst>
            <pc:docMk/>
            <pc:sldMk cId="2051454283" sldId="278"/>
            <ac:spMk id="8" creationId="{CAA93E4F-3EF4-E996-1CC7-4C6DD995B9EE}"/>
          </ac:spMkLst>
        </pc:spChg>
        <pc:spChg chg="add">
          <ac:chgData name="동현 윤" userId="a7ff3985f6746653" providerId="LiveId" clId="{6B802DEB-8368-4749-99F4-07E7391C1FFF}" dt="2024-07-25T07:15:23.641" v="1827"/>
          <ac:spMkLst>
            <pc:docMk/>
            <pc:sldMk cId="2051454283" sldId="278"/>
            <ac:spMk id="9" creationId="{861988E5-AFDC-86C4-AAE1-0F9F610BC1AC}"/>
          </ac:spMkLst>
        </pc:spChg>
        <pc:spChg chg="del">
          <ac:chgData name="동현 윤" userId="a7ff3985f6746653" providerId="LiveId" clId="{6B802DEB-8368-4749-99F4-07E7391C1FFF}" dt="2024-07-24T10:51:42.104" v="147" actId="478"/>
          <ac:spMkLst>
            <pc:docMk/>
            <pc:sldMk cId="2051454283" sldId="278"/>
            <ac:spMk id="9" creationId="{8705509E-300D-20AE-C54A-17A9F17BE442}"/>
          </ac:spMkLst>
        </pc:spChg>
        <pc:spChg chg="del">
          <ac:chgData name="동현 윤" userId="a7ff3985f6746653" providerId="LiveId" clId="{6B802DEB-8368-4749-99F4-07E7391C1FFF}" dt="2024-07-24T10:51:34.108" v="139" actId="478"/>
          <ac:spMkLst>
            <pc:docMk/>
            <pc:sldMk cId="2051454283" sldId="278"/>
            <ac:spMk id="10" creationId="{220AA02C-0151-0F54-ECE8-F9995D73D1AB}"/>
          </ac:spMkLst>
        </pc:spChg>
      </pc:sldChg>
      <pc:sldChg chg="add del">
        <pc:chgData name="동현 윤" userId="a7ff3985f6746653" providerId="LiveId" clId="{6B802DEB-8368-4749-99F4-07E7391C1FFF}" dt="2024-07-24T10:45:45.048" v="81"/>
        <pc:sldMkLst>
          <pc:docMk/>
          <pc:sldMk cId="3187259413" sldId="278"/>
        </pc:sldMkLst>
      </pc:sldChg>
      <pc:sldChg chg="addSp delSp modSp add mod ord modShow modNotesTx">
        <pc:chgData name="동현 윤" userId="a7ff3985f6746653" providerId="LiveId" clId="{6B802DEB-8368-4749-99F4-07E7391C1FFF}" dt="2024-08-12T11:06:03.856" v="12788" actId="729"/>
        <pc:sldMkLst>
          <pc:docMk/>
          <pc:sldMk cId="2381373329" sldId="279"/>
        </pc:sldMkLst>
        <pc:spChg chg="mod">
          <ac:chgData name="동현 윤" userId="a7ff3985f6746653" providerId="LiveId" clId="{6B802DEB-8368-4749-99F4-07E7391C1FFF}" dt="2024-07-25T09:48:34.409" v="4413" actId="20577"/>
          <ac:spMkLst>
            <pc:docMk/>
            <pc:sldMk cId="2381373329" sldId="279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59:02.774" v="3268" actId="20577"/>
          <ac:spMkLst>
            <pc:docMk/>
            <pc:sldMk cId="2381373329" sldId="279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5T08:02:58.439" v="3550" actId="20577"/>
          <ac:spMkLst>
            <pc:docMk/>
            <pc:sldMk cId="2381373329" sldId="279"/>
            <ac:spMk id="6" creationId="{85F7E3F0-BCAF-021B-4383-D899EC405050}"/>
          </ac:spMkLst>
        </pc:spChg>
        <pc:spChg chg="del mod">
          <ac:chgData name="동현 윤" userId="a7ff3985f6746653" providerId="LiveId" clId="{6B802DEB-8368-4749-99F4-07E7391C1FFF}" dt="2024-07-25T07:17:09.153" v="1949" actId="478"/>
          <ac:spMkLst>
            <pc:docMk/>
            <pc:sldMk cId="2381373329" sldId="279"/>
            <ac:spMk id="7" creationId="{53FC3B6C-3BD7-BBC4-AE0E-BDA0912C8B1D}"/>
          </ac:spMkLst>
        </pc:spChg>
        <pc:picChg chg="add mod">
          <ac:chgData name="동현 윤" userId="a7ff3985f6746653" providerId="LiveId" clId="{6B802DEB-8368-4749-99F4-07E7391C1FFF}" dt="2024-07-25T08:03:59.460" v="3552" actId="1076"/>
          <ac:picMkLst>
            <pc:docMk/>
            <pc:sldMk cId="2381373329" sldId="279"/>
            <ac:picMk id="9" creationId="{0F718ABC-95F6-EAE9-02EF-2AC4C9B04FAF}"/>
          </ac:picMkLst>
        </pc:picChg>
      </pc:sldChg>
      <pc:sldChg chg="addSp delSp modSp add del mod ord">
        <pc:chgData name="동현 윤" userId="a7ff3985f6746653" providerId="LiveId" clId="{6B802DEB-8368-4749-99F4-07E7391C1FFF}" dt="2024-07-25T06:46:19.800" v="1099" actId="47"/>
        <pc:sldMkLst>
          <pc:docMk/>
          <pc:sldMk cId="4149275899" sldId="280"/>
        </pc:sldMkLst>
        <pc:spChg chg="mod">
          <ac:chgData name="동현 윤" userId="a7ff3985f6746653" providerId="LiveId" clId="{6B802DEB-8368-4749-99F4-07E7391C1FFF}" dt="2024-07-25T06:43:21.477" v="853" actId="20577"/>
          <ac:spMkLst>
            <pc:docMk/>
            <pc:sldMk cId="4149275899" sldId="280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6:31:01.963" v="707"/>
          <ac:spMkLst>
            <pc:docMk/>
            <pc:sldMk cId="4149275899" sldId="280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7-25T06:43:08" v="850"/>
          <ac:spMkLst>
            <pc:docMk/>
            <pc:sldMk cId="4149275899" sldId="280"/>
            <ac:spMk id="7" creationId="{53FC3B6C-3BD7-BBC4-AE0E-BDA0912C8B1D}"/>
          </ac:spMkLst>
        </pc:spChg>
        <pc:spChg chg="del mod">
          <ac:chgData name="동현 윤" userId="a7ff3985f6746653" providerId="LiveId" clId="{6B802DEB-8368-4749-99F4-07E7391C1FFF}" dt="2024-07-25T06:31:07.683" v="714"/>
          <ac:spMkLst>
            <pc:docMk/>
            <pc:sldMk cId="4149275899" sldId="280"/>
            <ac:spMk id="11" creationId="{408CCACF-2DFD-5977-B8E7-BAC4ADE6A1AA}"/>
          </ac:spMkLst>
        </pc:spChg>
        <pc:spChg chg="del mod">
          <ac:chgData name="동현 윤" userId="a7ff3985f6746653" providerId="LiveId" clId="{6B802DEB-8368-4749-99F4-07E7391C1FFF}" dt="2024-07-25T06:31:03.557" v="710"/>
          <ac:spMkLst>
            <pc:docMk/>
            <pc:sldMk cId="4149275899" sldId="280"/>
            <ac:spMk id="13" creationId="{3B859F81-855B-E2B0-91AD-E5F99793236B}"/>
          </ac:spMkLst>
        </pc:spChg>
        <pc:spChg chg="del">
          <ac:chgData name="동현 윤" userId="a7ff3985f6746653" providerId="LiveId" clId="{6B802DEB-8368-4749-99F4-07E7391C1FFF}" dt="2024-07-25T06:31:03.556" v="708" actId="478"/>
          <ac:spMkLst>
            <pc:docMk/>
            <pc:sldMk cId="4149275899" sldId="280"/>
            <ac:spMk id="14" creationId="{CCA2E7B4-68B5-7CAD-AD48-95C4421E0CFD}"/>
          </ac:spMkLst>
        </pc:spChg>
        <pc:picChg chg="add mod">
          <ac:chgData name="동현 윤" userId="a7ff3985f6746653" providerId="LiveId" clId="{6B802DEB-8368-4749-99F4-07E7391C1FFF}" dt="2024-07-25T06:42:19.845" v="824" actId="1076"/>
          <ac:picMkLst>
            <pc:docMk/>
            <pc:sldMk cId="4149275899" sldId="280"/>
            <ac:picMk id="8" creationId="{F7261CBF-9B14-05F8-404F-9F4D4351F738}"/>
          </ac:picMkLst>
        </pc:picChg>
      </pc:sldChg>
      <pc:sldChg chg="modSp add mod ord">
        <pc:chgData name="동현 윤" userId="a7ff3985f6746653" providerId="LiveId" clId="{6B802DEB-8368-4749-99F4-07E7391C1FFF}" dt="2024-07-25T07:16:22.093" v="1910" actId="15"/>
        <pc:sldMkLst>
          <pc:docMk/>
          <pc:sldMk cId="2031649358" sldId="281"/>
        </pc:sldMkLst>
        <pc:spChg chg="mod">
          <ac:chgData name="동현 윤" userId="a7ff3985f6746653" providerId="LiveId" clId="{6B802DEB-8368-4749-99F4-07E7391C1FFF}" dt="2024-07-25T06:43:18.144" v="852" actId="20577"/>
          <ac:spMkLst>
            <pc:docMk/>
            <pc:sldMk cId="2031649358" sldId="281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07:34.666" v="1155" actId="20577"/>
          <ac:spMkLst>
            <pc:docMk/>
            <pc:sldMk cId="2031649358" sldId="281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7-25T07:16:22.093" v="1910" actId="15"/>
          <ac:spMkLst>
            <pc:docMk/>
            <pc:sldMk cId="2031649358" sldId="281"/>
            <ac:spMk id="7" creationId="{53FC3B6C-3BD7-BBC4-AE0E-BDA0912C8B1D}"/>
          </ac:spMkLst>
        </pc:spChg>
      </pc:sldChg>
      <pc:sldChg chg="addSp delSp modSp add mod ord setBg modNotesTx">
        <pc:chgData name="동현 윤" userId="a7ff3985f6746653" providerId="LiveId" clId="{6B802DEB-8368-4749-99F4-07E7391C1FFF}" dt="2024-07-25T07:57:42.623" v="3248" actId="20577"/>
        <pc:sldMkLst>
          <pc:docMk/>
          <pc:sldMk cId="1198583870" sldId="282"/>
        </pc:sldMkLst>
        <pc:spChg chg="mod">
          <ac:chgData name="동현 윤" userId="a7ff3985f6746653" providerId="LiveId" clId="{6B802DEB-8368-4749-99F4-07E7391C1FFF}" dt="2024-07-25T07:08:06.545" v="1156"/>
          <ac:spMkLst>
            <pc:docMk/>
            <pc:sldMk cId="1198583870" sldId="282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5T07:09:55.438" v="1205" actId="20577"/>
          <ac:spMkLst>
            <pc:docMk/>
            <pc:sldMk cId="1198583870" sldId="282"/>
            <ac:spMk id="6" creationId="{8386F41B-D8B1-854A-6451-BEEDDF0E229B}"/>
          </ac:spMkLst>
        </pc:spChg>
        <pc:spChg chg="mod">
          <ac:chgData name="동현 윤" userId="a7ff3985f6746653" providerId="LiveId" clId="{6B802DEB-8368-4749-99F4-07E7391C1FFF}" dt="2024-07-25T07:16:14.155" v="1908" actId="15"/>
          <ac:spMkLst>
            <pc:docMk/>
            <pc:sldMk cId="1198583870" sldId="282"/>
            <ac:spMk id="7" creationId="{53FC3B6C-3BD7-BBC4-AE0E-BDA0912C8B1D}"/>
          </ac:spMkLst>
        </pc:spChg>
        <pc:spChg chg="add mod">
          <ac:chgData name="동현 윤" userId="a7ff3985f6746653" providerId="LiveId" clId="{6B802DEB-8368-4749-99F4-07E7391C1FFF}" dt="2024-07-25T06:47:31.920" v="1114" actId="571"/>
          <ac:spMkLst>
            <pc:docMk/>
            <pc:sldMk cId="1198583870" sldId="282"/>
            <ac:spMk id="9" creationId="{B23D4AA1-0EF2-079C-F3AE-B44D51B2FC69}"/>
          </ac:spMkLst>
        </pc:spChg>
        <pc:spChg chg="add mod">
          <ac:chgData name="동현 윤" userId="a7ff3985f6746653" providerId="LiveId" clId="{6B802DEB-8368-4749-99F4-07E7391C1FFF}" dt="2024-07-25T07:16:09.044" v="1907" actId="15"/>
          <ac:spMkLst>
            <pc:docMk/>
            <pc:sldMk cId="1198583870" sldId="282"/>
            <ac:spMk id="10" creationId="{AC23A11F-33EE-AEF6-323B-011606A7A40C}"/>
          </ac:spMkLst>
        </pc:spChg>
        <pc:spChg chg="add del mod">
          <ac:chgData name="동현 윤" userId="a7ff3985f6746653" providerId="LiveId" clId="{6B802DEB-8368-4749-99F4-07E7391C1FFF}" dt="2024-07-25T06:48:07.070" v="1125" actId="478"/>
          <ac:spMkLst>
            <pc:docMk/>
            <pc:sldMk cId="1198583870" sldId="282"/>
            <ac:spMk id="11" creationId="{9B504CFD-FEA6-4B7A-08DA-8F0B4655CD16}"/>
          </ac:spMkLst>
        </pc:spChg>
        <pc:picChg chg="del mod">
          <ac:chgData name="동현 윤" userId="a7ff3985f6746653" providerId="LiveId" clId="{6B802DEB-8368-4749-99F4-07E7391C1FFF}" dt="2024-07-25T06:47:27.656" v="1113" actId="478"/>
          <ac:picMkLst>
            <pc:docMk/>
            <pc:sldMk cId="1198583870" sldId="282"/>
            <ac:picMk id="8" creationId="{F7261CBF-9B14-05F8-404F-9F4D4351F738}"/>
          </ac:picMkLst>
        </pc:picChg>
      </pc:sldChg>
      <pc:sldChg chg="modSp add mod modShow">
        <pc:chgData name="동현 윤" userId="a7ff3985f6746653" providerId="LiveId" clId="{6B802DEB-8368-4749-99F4-07E7391C1FFF}" dt="2024-08-12T11:06:03.856" v="12788" actId="729"/>
        <pc:sldMkLst>
          <pc:docMk/>
          <pc:sldMk cId="3326785172" sldId="283"/>
        </pc:sldMkLst>
        <pc:spChg chg="mod">
          <ac:chgData name="동현 윤" userId="a7ff3985f6746653" providerId="LiveId" clId="{6B802DEB-8368-4749-99F4-07E7391C1FFF}" dt="2024-07-25T09:48:28.411" v="4411" actId="20577"/>
          <ac:spMkLst>
            <pc:docMk/>
            <pc:sldMk cId="3326785172" sldId="283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13:42:03.537" v="4454" actId="313"/>
          <ac:spMkLst>
            <pc:docMk/>
            <pc:sldMk cId="3326785172" sldId="283"/>
            <ac:spMk id="6" creationId="{85F7E3F0-BCAF-021B-4383-D899EC405050}"/>
          </ac:spMkLst>
        </pc:spChg>
      </pc:sldChg>
      <pc:sldChg chg="modSp add del mod">
        <pc:chgData name="동현 윤" userId="a7ff3985f6746653" providerId="LiveId" clId="{6B802DEB-8368-4749-99F4-07E7391C1FFF}" dt="2024-07-25T07:47:34.978" v="2720" actId="47"/>
        <pc:sldMkLst>
          <pc:docMk/>
          <pc:sldMk cId="84156983" sldId="284"/>
        </pc:sldMkLst>
        <pc:spChg chg="mod">
          <ac:chgData name="동현 윤" userId="a7ff3985f6746653" providerId="LiveId" clId="{6B802DEB-8368-4749-99F4-07E7391C1FFF}" dt="2024-07-25T07:43:31.116" v="2718" actId="113"/>
          <ac:spMkLst>
            <pc:docMk/>
            <pc:sldMk cId="84156983" sldId="284"/>
            <ac:spMk id="6" creationId="{85F7E3F0-BCAF-021B-4383-D899EC405050}"/>
          </ac:spMkLst>
        </pc:spChg>
      </pc:sldChg>
      <pc:sldChg chg="addSp delSp modSp add mod modNotesTx">
        <pc:chgData name="동현 윤" userId="a7ff3985f6746653" providerId="LiveId" clId="{6B802DEB-8368-4749-99F4-07E7391C1FFF}" dt="2024-08-14T01:50:26.969" v="28426" actId="207"/>
        <pc:sldMkLst>
          <pc:docMk/>
          <pc:sldMk cId="394708917" sldId="284"/>
        </pc:sldMkLst>
        <pc:spChg chg="mod">
          <ac:chgData name="동현 윤" userId="a7ff3985f6746653" providerId="LiveId" clId="{6B802DEB-8368-4749-99F4-07E7391C1FFF}" dt="2024-07-25T09:48:37.670" v="4414" actId="20577"/>
          <ac:spMkLst>
            <pc:docMk/>
            <pc:sldMk cId="394708917" sldId="284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07:48:09.404" v="2739" actId="20577"/>
          <ac:spMkLst>
            <pc:docMk/>
            <pc:sldMk cId="394708917" sldId="284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8-13T11:51:35.392" v="26699" actId="207"/>
          <ac:spMkLst>
            <pc:docMk/>
            <pc:sldMk cId="394708917" sldId="284"/>
            <ac:spMk id="6" creationId="{65EFFCD6-3ABC-E08C-12C1-7AF94667073C}"/>
          </ac:spMkLst>
        </pc:spChg>
        <pc:spChg chg="add del mod">
          <ac:chgData name="동현 윤" userId="a7ff3985f6746653" providerId="LiveId" clId="{6B802DEB-8368-4749-99F4-07E7391C1FFF}" dt="2024-08-14T00:30:27.436" v="27074" actId="478"/>
          <ac:spMkLst>
            <pc:docMk/>
            <pc:sldMk cId="394708917" sldId="284"/>
            <ac:spMk id="8" creationId="{21BF8345-B6FE-09DE-D9C4-E159B5AC444F}"/>
          </ac:spMkLst>
        </pc:spChg>
        <pc:spChg chg="add del">
          <ac:chgData name="동현 윤" userId="a7ff3985f6746653" providerId="LiveId" clId="{6B802DEB-8368-4749-99F4-07E7391C1FFF}" dt="2024-07-25T07:55:46.331" v="3204" actId="22"/>
          <ac:spMkLst>
            <pc:docMk/>
            <pc:sldMk cId="394708917" sldId="284"/>
            <ac:spMk id="8" creationId="{A8DE2B18-C462-39CF-CBD0-8F6032DE193A}"/>
          </ac:spMkLst>
        </pc:spChg>
        <pc:spChg chg="add mod">
          <ac:chgData name="동현 윤" userId="a7ff3985f6746653" providerId="LiveId" clId="{6B802DEB-8368-4749-99F4-07E7391C1FFF}" dt="2024-08-14T01:50:26.969" v="28426" actId="207"/>
          <ac:spMkLst>
            <pc:docMk/>
            <pc:sldMk cId="394708917" sldId="284"/>
            <ac:spMk id="9" creationId="{AFB2D8FF-E236-7FC5-7B8C-F646D0B4F0DD}"/>
          </ac:spMkLst>
        </pc:spChg>
        <pc:picChg chg="add mod">
          <ac:chgData name="동현 윤" userId="a7ff3985f6746653" providerId="LiveId" clId="{6B802DEB-8368-4749-99F4-07E7391C1FFF}" dt="2024-07-25T07:56:08.836" v="3214" actId="1036"/>
          <ac:picMkLst>
            <pc:docMk/>
            <pc:sldMk cId="394708917" sldId="284"/>
            <ac:picMk id="10" creationId="{38A572C1-5126-BAB2-4E45-A40F8EA2E676}"/>
          </ac:picMkLst>
        </pc:picChg>
      </pc:sldChg>
      <pc:sldChg chg="add del">
        <pc:chgData name="동현 윤" userId="a7ff3985f6746653" providerId="LiveId" clId="{6B802DEB-8368-4749-99F4-07E7391C1FFF}" dt="2024-07-25T07:47:34.978" v="2720" actId="47"/>
        <pc:sldMkLst>
          <pc:docMk/>
          <pc:sldMk cId="1031238352" sldId="285"/>
        </pc:sldMkLst>
      </pc:sldChg>
      <pc:sldChg chg="modSp add mod ord modShow">
        <pc:chgData name="동현 윤" userId="a7ff3985f6746653" providerId="LiveId" clId="{6B802DEB-8368-4749-99F4-07E7391C1FFF}" dt="2024-08-14T00:28:33.059" v="27062"/>
        <pc:sldMkLst>
          <pc:docMk/>
          <pc:sldMk cId="2007437625" sldId="285"/>
        </pc:sldMkLst>
        <pc:spChg chg="mod">
          <ac:chgData name="동현 윤" userId="a7ff3985f6746653" providerId="LiveId" clId="{6B802DEB-8368-4749-99F4-07E7391C1FFF}" dt="2024-07-25T09:48:31.395" v="4412" actId="20577"/>
          <ac:spMkLst>
            <pc:docMk/>
            <pc:sldMk cId="2007437625" sldId="285"/>
            <ac:spMk id="3" creationId="{BCCF407A-BC4B-48AD-97CC-EBF4D335F813}"/>
          </ac:spMkLst>
        </pc:spChg>
        <pc:spChg chg="mod">
          <ac:chgData name="동현 윤" userId="a7ff3985f6746653" providerId="LiveId" clId="{6B802DEB-8368-4749-99F4-07E7391C1FFF}" dt="2024-07-25T14:06:36.151" v="4464" actId="20577"/>
          <ac:spMkLst>
            <pc:docMk/>
            <pc:sldMk cId="2007437625" sldId="285"/>
            <ac:spMk id="6" creationId="{85F7E3F0-BCAF-021B-4383-D899EC405050}"/>
          </ac:spMkLst>
        </pc:spChg>
      </pc:sldChg>
      <pc:sldChg chg="modSp add mod modNotesTx">
        <pc:chgData name="동현 윤" userId="a7ff3985f6746653" providerId="LiveId" clId="{6B802DEB-8368-4749-99F4-07E7391C1FFF}" dt="2024-08-13T11:49:05.288" v="26540" actId="20577"/>
        <pc:sldMkLst>
          <pc:docMk/>
          <pc:sldMk cId="1017139250" sldId="286"/>
        </pc:sldMkLst>
        <pc:spChg chg="mod">
          <ac:chgData name="동현 윤" userId="a7ff3985f6746653" providerId="LiveId" clId="{6B802DEB-8368-4749-99F4-07E7391C1FFF}" dt="2024-08-13T06:05:42.266" v="17336" actId="20577"/>
          <ac:spMkLst>
            <pc:docMk/>
            <pc:sldMk cId="1017139250" sldId="286"/>
            <ac:spMk id="4" creationId="{9F9135E1-CE9F-C7B9-0E87-BC0E46E83C91}"/>
          </ac:spMkLst>
        </pc:spChg>
        <pc:spChg chg="mod">
          <ac:chgData name="동현 윤" userId="a7ff3985f6746653" providerId="LiveId" clId="{6B802DEB-8368-4749-99F4-07E7391C1FFF}" dt="2024-08-13T11:49:05.288" v="26540" actId="20577"/>
          <ac:spMkLst>
            <pc:docMk/>
            <pc:sldMk cId="1017139250" sldId="286"/>
            <ac:spMk id="26" creationId="{5FD4640A-EC19-40FE-919E-B53DA11117DC}"/>
          </ac:spMkLst>
        </pc:spChg>
      </pc:sldChg>
      <pc:sldChg chg="addSp delSp modSp add del mod ord modShow">
        <pc:chgData name="동현 윤" userId="a7ff3985f6746653" providerId="LiveId" clId="{6B802DEB-8368-4749-99F4-07E7391C1FFF}" dt="2024-07-26T04:13:52.257" v="7033" actId="2696"/>
        <pc:sldMkLst>
          <pc:docMk/>
          <pc:sldMk cId="3342707932" sldId="286"/>
        </pc:sldMkLst>
        <pc:spChg chg="mod">
          <ac:chgData name="동현 윤" userId="a7ff3985f6746653" providerId="LiveId" clId="{6B802DEB-8368-4749-99F4-07E7391C1FFF}" dt="2024-07-25T08:19:23.686" v="3700" actId="20577"/>
          <ac:spMkLst>
            <pc:docMk/>
            <pc:sldMk cId="3342707932" sldId="286"/>
            <ac:spMk id="2" creationId="{3860A579-9446-4220-A9F6-D7A034DC5939}"/>
          </ac:spMkLst>
        </pc:spChg>
        <pc:spChg chg="mod">
          <ac:chgData name="동현 윤" userId="a7ff3985f6746653" providerId="LiveId" clId="{6B802DEB-8368-4749-99F4-07E7391C1FFF}" dt="2024-07-25T08:28:57.089" v="3736"/>
          <ac:spMkLst>
            <pc:docMk/>
            <pc:sldMk cId="3342707932" sldId="286"/>
            <ac:spMk id="4" creationId="{8922DDCC-4244-27C8-442F-3914AF41367C}"/>
          </ac:spMkLst>
        </pc:spChg>
        <pc:spChg chg="del">
          <ac:chgData name="동현 윤" userId="a7ff3985f6746653" providerId="LiveId" clId="{6B802DEB-8368-4749-99F4-07E7391C1FFF}" dt="2024-07-25T08:19:39.603" v="3701" actId="478"/>
          <ac:spMkLst>
            <pc:docMk/>
            <pc:sldMk cId="3342707932" sldId="286"/>
            <ac:spMk id="6" creationId="{85F7E3F0-BCAF-021B-4383-D899EC405050}"/>
          </ac:spMkLst>
        </pc:spChg>
        <pc:spChg chg="add mod">
          <ac:chgData name="동현 윤" userId="a7ff3985f6746653" providerId="LiveId" clId="{6B802DEB-8368-4749-99F4-07E7391C1FFF}" dt="2024-07-25T08:19:39.837" v="3702"/>
          <ac:spMkLst>
            <pc:docMk/>
            <pc:sldMk cId="3342707932" sldId="286"/>
            <ac:spMk id="7" creationId="{5C9BB03A-4F46-FB27-685E-877648CAA147}"/>
          </ac:spMkLst>
        </pc:spChg>
        <pc:spChg chg="add mod">
          <ac:chgData name="동현 윤" userId="a7ff3985f6746653" providerId="LiveId" clId="{6B802DEB-8368-4749-99F4-07E7391C1FFF}" dt="2024-07-25T08:28:35.008" v="3734"/>
          <ac:spMkLst>
            <pc:docMk/>
            <pc:sldMk cId="3342707932" sldId="286"/>
            <ac:spMk id="8" creationId="{BA1A02CD-B101-36B4-725E-11A3EB7494B1}"/>
          </ac:spMkLst>
        </pc:spChg>
        <pc:spChg chg="add mod">
          <ac:chgData name="동현 윤" userId="a7ff3985f6746653" providerId="LiveId" clId="{6B802DEB-8368-4749-99F4-07E7391C1FFF}" dt="2024-07-25T08:28:35.008" v="3734"/>
          <ac:spMkLst>
            <pc:docMk/>
            <pc:sldMk cId="3342707932" sldId="286"/>
            <ac:spMk id="9" creationId="{F5C12542-93A1-8E77-8A34-7CAE0052EC47}"/>
          </ac:spMkLst>
        </pc:spChg>
        <pc:spChg chg="add mod">
          <ac:chgData name="동현 윤" userId="a7ff3985f6746653" providerId="LiveId" clId="{6B802DEB-8368-4749-99F4-07E7391C1FFF}" dt="2024-07-25T08:28:35.008" v="3734"/>
          <ac:spMkLst>
            <pc:docMk/>
            <pc:sldMk cId="3342707932" sldId="286"/>
            <ac:spMk id="10" creationId="{0522D0D8-5E8B-BA49-D173-B508D3066FDA}"/>
          </ac:spMkLst>
        </pc:spChg>
      </pc:sldChg>
      <pc:sldChg chg="modSp add del mod modShow modNotesTx">
        <pc:chgData name="동현 윤" userId="a7ff3985f6746653" providerId="LiveId" clId="{6B802DEB-8368-4749-99F4-07E7391C1FFF}" dt="2024-07-26T04:13:52.257" v="7033" actId="2696"/>
        <pc:sldMkLst>
          <pc:docMk/>
          <pc:sldMk cId="486920153" sldId="287"/>
        </pc:sldMkLst>
        <pc:spChg chg="mod">
          <ac:chgData name="동현 윤" userId="a7ff3985f6746653" providerId="LiveId" clId="{6B802DEB-8368-4749-99F4-07E7391C1FFF}" dt="2024-07-25T08:57:25.917" v="4325" actId="20577"/>
          <ac:spMkLst>
            <pc:docMk/>
            <pc:sldMk cId="486920153" sldId="287"/>
            <ac:spMk id="2" creationId="{3860A579-9446-4220-A9F6-D7A034DC5939}"/>
          </ac:spMkLst>
        </pc:spChg>
      </pc:sldChg>
      <pc:sldChg chg="addSp delSp modSp add mod modNotesTx">
        <pc:chgData name="동현 윤" userId="a7ff3985f6746653" providerId="LiveId" clId="{6B802DEB-8368-4749-99F4-07E7391C1FFF}" dt="2024-08-14T01:51:42.730" v="28438" actId="20577"/>
        <pc:sldMkLst>
          <pc:docMk/>
          <pc:sldMk cId="3139408890" sldId="287"/>
        </pc:sldMkLst>
        <pc:spChg chg="mod">
          <ac:chgData name="동현 윤" userId="a7ff3985f6746653" providerId="LiveId" clId="{6B802DEB-8368-4749-99F4-07E7391C1FFF}" dt="2024-08-14T01:51:42.730" v="28438" actId="20577"/>
          <ac:spMkLst>
            <pc:docMk/>
            <pc:sldMk cId="3139408890" sldId="287"/>
            <ac:spMk id="4" creationId="{9F9135E1-CE9F-C7B9-0E87-BC0E46E83C91}"/>
          </ac:spMkLst>
        </pc:spChg>
        <pc:spChg chg="mod">
          <ac:chgData name="동현 윤" userId="a7ff3985f6746653" providerId="LiveId" clId="{6B802DEB-8368-4749-99F4-07E7391C1FFF}" dt="2024-08-13T11:49:07.311" v="26541" actId="20577"/>
          <ac:spMkLst>
            <pc:docMk/>
            <pc:sldMk cId="3139408890" sldId="287"/>
            <ac:spMk id="26" creationId="{5FD4640A-EC19-40FE-919E-B53DA11117DC}"/>
          </ac:spMkLst>
        </pc:spChg>
        <pc:picChg chg="add del mod">
          <ac:chgData name="동현 윤" userId="a7ff3985f6746653" providerId="LiveId" clId="{6B802DEB-8368-4749-99F4-07E7391C1FFF}" dt="2024-08-13T10:11:40.968" v="22127" actId="478"/>
          <ac:picMkLst>
            <pc:docMk/>
            <pc:sldMk cId="3139408890" sldId="287"/>
            <ac:picMk id="2" creationId="{B73615B7-FBF4-66CB-3737-C277482BC1B4}"/>
          </ac:picMkLst>
        </pc:picChg>
        <pc:picChg chg="add mod">
          <ac:chgData name="동현 윤" userId="a7ff3985f6746653" providerId="LiveId" clId="{6B802DEB-8368-4749-99F4-07E7391C1FFF}" dt="2024-08-14T00:56:42.111" v="27376"/>
          <ac:picMkLst>
            <pc:docMk/>
            <pc:sldMk cId="3139408890" sldId="287"/>
            <ac:picMk id="2" creationId="{D1FEE837-621F-2D68-4C2F-8EED4DD52CAD}"/>
          </ac:picMkLst>
        </pc:picChg>
        <pc:picChg chg="del mod">
          <ac:chgData name="동현 윤" userId="a7ff3985f6746653" providerId="LiveId" clId="{6B802DEB-8368-4749-99F4-07E7391C1FFF}" dt="2024-08-14T00:56:41.824" v="27375" actId="478"/>
          <ac:picMkLst>
            <pc:docMk/>
            <pc:sldMk cId="3139408890" sldId="287"/>
            <ac:picMk id="3" creationId="{B54CCF4D-ADCE-C8F1-28ED-721EA542BA08}"/>
          </ac:picMkLst>
        </pc:picChg>
      </pc:sldChg>
      <pc:sldChg chg="modSp add del mod modShow">
        <pc:chgData name="동현 윤" userId="a7ff3985f6746653" providerId="LiveId" clId="{6B802DEB-8368-4749-99F4-07E7391C1FFF}" dt="2024-07-26T04:13:52.257" v="7033" actId="2696"/>
        <pc:sldMkLst>
          <pc:docMk/>
          <pc:sldMk cId="3179372326" sldId="288"/>
        </pc:sldMkLst>
        <pc:spChg chg="mod">
          <ac:chgData name="동현 윤" userId="a7ff3985f6746653" providerId="LiveId" clId="{6B802DEB-8368-4749-99F4-07E7391C1FFF}" dt="2024-07-25T08:57:23.913" v="4324" actId="20577"/>
          <ac:spMkLst>
            <pc:docMk/>
            <pc:sldMk cId="3179372326" sldId="288"/>
            <ac:spMk id="2" creationId="{3860A579-9446-4220-A9F6-D7A034DC5939}"/>
          </ac:spMkLst>
        </pc:spChg>
      </pc:sldChg>
      <pc:sldChg chg="addSp delSp modSp add mod modNotesTx">
        <pc:chgData name="동현 윤" userId="a7ff3985f6746653" providerId="LiveId" clId="{6B802DEB-8368-4749-99F4-07E7391C1FFF}" dt="2024-08-14T01:43:32.867" v="27662" actId="20577"/>
        <pc:sldMkLst>
          <pc:docMk/>
          <pc:sldMk cId="4146337771" sldId="288"/>
        </pc:sldMkLst>
        <pc:spChg chg="mod">
          <ac:chgData name="동현 윤" userId="a7ff3985f6746653" providerId="LiveId" clId="{6B802DEB-8368-4749-99F4-07E7391C1FFF}" dt="2024-08-14T01:42:38.246" v="27525" actId="20577"/>
          <ac:spMkLst>
            <pc:docMk/>
            <pc:sldMk cId="4146337771" sldId="288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09.259" v="26542" actId="20577"/>
          <ac:spMkLst>
            <pc:docMk/>
            <pc:sldMk cId="4146337771" sldId="288"/>
            <ac:spMk id="26" creationId="{5FD4640A-EC19-40FE-919E-B53DA11117DC}"/>
          </ac:spMkLst>
        </pc:spChg>
        <pc:picChg chg="add mod">
          <ac:chgData name="동현 윤" userId="a7ff3985f6746653" providerId="LiveId" clId="{6B802DEB-8368-4749-99F4-07E7391C1FFF}" dt="2024-08-13T13:30:18.109" v="27041" actId="1076"/>
          <ac:picMkLst>
            <pc:docMk/>
            <pc:sldMk cId="4146337771" sldId="288"/>
            <ac:picMk id="2" creationId="{026A2A9E-A4D2-E7DF-9646-7D7A44D8D502}"/>
          </ac:picMkLst>
        </pc:picChg>
        <pc:picChg chg="del mod">
          <ac:chgData name="동현 윤" userId="a7ff3985f6746653" providerId="LiveId" clId="{6B802DEB-8368-4749-99F4-07E7391C1FFF}" dt="2024-08-13T13:21:59.914" v="27009" actId="478"/>
          <ac:picMkLst>
            <pc:docMk/>
            <pc:sldMk cId="4146337771" sldId="288"/>
            <ac:picMk id="7" creationId="{2334750B-F82E-477F-892D-C38A26F4F5B1}"/>
          </ac:picMkLst>
        </pc:picChg>
      </pc:sldChg>
      <pc:sldChg chg="delSp modSp add del mod modShow modNotesTx">
        <pc:chgData name="동현 윤" userId="a7ff3985f6746653" providerId="LiveId" clId="{6B802DEB-8368-4749-99F4-07E7391C1FFF}" dt="2024-07-26T04:13:52.257" v="7033" actId="2696"/>
        <pc:sldMkLst>
          <pc:docMk/>
          <pc:sldMk cId="2809126464" sldId="289"/>
        </pc:sldMkLst>
        <pc:spChg chg="mod">
          <ac:chgData name="동현 윤" userId="a7ff3985f6746653" providerId="LiveId" clId="{6B802DEB-8368-4749-99F4-07E7391C1FFF}" dt="2024-07-25T08:29:15.198" v="3796" actId="20577"/>
          <ac:spMkLst>
            <pc:docMk/>
            <pc:sldMk cId="2809126464" sldId="289"/>
            <ac:spMk id="4" creationId="{8922DDCC-4244-27C8-442F-3914AF41367C}"/>
          </ac:spMkLst>
        </pc:spChg>
        <pc:spChg chg="mod">
          <ac:chgData name="동현 윤" userId="a7ff3985f6746653" providerId="LiveId" clId="{6B802DEB-8368-4749-99F4-07E7391C1FFF}" dt="2024-07-25T08:31:46.996" v="3833"/>
          <ac:spMkLst>
            <pc:docMk/>
            <pc:sldMk cId="2809126464" sldId="289"/>
            <ac:spMk id="7" creationId="{5C9BB03A-4F46-FB27-685E-877648CAA147}"/>
          </ac:spMkLst>
        </pc:spChg>
        <pc:spChg chg="del">
          <ac:chgData name="동현 윤" userId="a7ff3985f6746653" providerId="LiveId" clId="{6B802DEB-8368-4749-99F4-07E7391C1FFF}" dt="2024-07-25T08:29:36.211" v="3805" actId="478"/>
          <ac:spMkLst>
            <pc:docMk/>
            <pc:sldMk cId="2809126464" sldId="289"/>
            <ac:spMk id="8" creationId="{BA1A02CD-B101-36B4-725E-11A3EB7494B1}"/>
          </ac:spMkLst>
        </pc:spChg>
        <pc:spChg chg="del">
          <ac:chgData name="동현 윤" userId="a7ff3985f6746653" providerId="LiveId" clId="{6B802DEB-8368-4749-99F4-07E7391C1FFF}" dt="2024-07-25T08:29:36.211" v="3805" actId="478"/>
          <ac:spMkLst>
            <pc:docMk/>
            <pc:sldMk cId="2809126464" sldId="289"/>
            <ac:spMk id="9" creationId="{F5C12542-93A1-8E77-8A34-7CAE0052EC47}"/>
          </ac:spMkLst>
        </pc:spChg>
        <pc:spChg chg="del">
          <ac:chgData name="동현 윤" userId="a7ff3985f6746653" providerId="LiveId" clId="{6B802DEB-8368-4749-99F4-07E7391C1FFF}" dt="2024-07-25T08:29:36.211" v="3805" actId="478"/>
          <ac:spMkLst>
            <pc:docMk/>
            <pc:sldMk cId="2809126464" sldId="289"/>
            <ac:spMk id="10" creationId="{0522D0D8-5E8B-BA49-D173-B508D3066FDA}"/>
          </ac:spMkLst>
        </pc:spChg>
      </pc:sldChg>
      <pc:sldChg chg="modSp add del mod modNotesTx">
        <pc:chgData name="동현 윤" userId="a7ff3985f6746653" providerId="LiveId" clId="{6B802DEB-8368-4749-99F4-07E7391C1FFF}" dt="2024-08-13T06:19:24.178" v="18761" actId="47"/>
        <pc:sldMkLst>
          <pc:docMk/>
          <pc:sldMk cId="3921716104" sldId="289"/>
        </pc:sldMkLst>
        <pc:spChg chg="mod">
          <ac:chgData name="동현 윤" userId="a7ff3985f6746653" providerId="LiveId" clId="{6B802DEB-8368-4749-99F4-07E7391C1FFF}" dt="2024-08-12T04:38:36.725" v="10944"/>
          <ac:spMkLst>
            <pc:docMk/>
            <pc:sldMk cId="3921716104" sldId="289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2.900" v="28439" actId="20577"/>
        <pc:sldMkLst>
          <pc:docMk/>
          <pc:sldMk cId="203405460" sldId="290"/>
        </pc:sldMkLst>
        <pc:spChg chg="mod">
          <ac:chgData name="동현 윤" userId="a7ff3985f6746653" providerId="LiveId" clId="{6B802DEB-8368-4749-99F4-07E7391C1FFF}" dt="2024-08-14T01:54:12.900" v="28439" actId="20577"/>
          <ac:spMkLst>
            <pc:docMk/>
            <pc:sldMk cId="203405460" sldId="290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1.064" v="26543" actId="20577"/>
          <ac:spMkLst>
            <pc:docMk/>
            <pc:sldMk cId="203405460" sldId="290"/>
            <ac:spMk id="26" creationId="{5FD4640A-EC19-40FE-919E-B53DA11117DC}"/>
          </ac:spMkLst>
        </pc:spChg>
      </pc:sldChg>
      <pc:sldChg chg="addSp modSp add del mod modShow">
        <pc:chgData name="동현 윤" userId="a7ff3985f6746653" providerId="LiveId" clId="{6B802DEB-8368-4749-99F4-07E7391C1FFF}" dt="2024-07-26T04:13:52.257" v="7033" actId="2696"/>
        <pc:sldMkLst>
          <pc:docMk/>
          <pc:sldMk cId="4074844604" sldId="290"/>
        </pc:sldMkLst>
        <pc:spChg chg="mod">
          <ac:chgData name="동현 윤" userId="a7ff3985f6746653" providerId="LiveId" clId="{6B802DEB-8368-4749-99F4-07E7391C1FFF}" dt="2024-07-25T08:42:55.567" v="3927" actId="1076"/>
          <ac:spMkLst>
            <pc:docMk/>
            <pc:sldMk cId="4074844604" sldId="290"/>
            <ac:spMk id="4" creationId="{8922DDCC-4244-27C8-442F-3914AF41367C}"/>
          </ac:spMkLst>
        </pc:spChg>
        <pc:spChg chg="add mod">
          <ac:chgData name="동현 윤" userId="a7ff3985f6746653" providerId="LiveId" clId="{6B802DEB-8368-4749-99F4-07E7391C1FFF}" dt="2024-07-25T08:47:36" v="4218" actId="1076"/>
          <ac:spMkLst>
            <pc:docMk/>
            <pc:sldMk cId="4074844604" sldId="290"/>
            <ac:spMk id="6" creationId="{5CF6F80F-D2A6-3D63-3277-8AA42D2D9F1D}"/>
          </ac:spMkLst>
        </pc:spChg>
        <pc:spChg chg="mod">
          <ac:chgData name="동현 윤" userId="a7ff3985f6746653" providerId="LiveId" clId="{6B802DEB-8368-4749-99F4-07E7391C1FFF}" dt="2024-07-25T08:42:55.567" v="3927" actId="1076"/>
          <ac:spMkLst>
            <pc:docMk/>
            <pc:sldMk cId="4074844604" sldId="290"/>
            <ac:spMk id="7" creationId="{5C9BB03A-4F46-FB27-685E-877648CAA147}"/>
          </ac:spMkLst>
        </pc:spChg>
        <pc:spChg chg="add mod">
          <ac:chgData name="동현 윤" userId="a7ff3985f6746653" providerId="LiveId" clId="{6B802DEB-8368-4749-99F4-07E7391C1FFF}" dt="2024-07-25T08:47:36" v="4218" actId="1076"/>
          <ac:spMkLst>
            <pc:docMk/>
            <pc:sldMk cId="4074844604" sldId="290"/>
            <ac:spMk id="8" creationId="{62F37B7F-6F97-1E79-D461-DC0C463246CB}"/>
          </ac:spMkLst>
        </pc:spChg>
        <pc:spChg chg="add mod">
          <ac:chgData name="동현 윤" userId="a7ff3985f6746653" providerId="LiveId" clId="{6B802DEB-8368-4749-99F4-07E7391C1FFF}" dt="2024-07-25T08:47:36" v="4218" actId="1076"/>
          <ac:spMkLst>
            <pc:docMk/>
            <pc:sldMk cId="4074844604" sldId="290"/>
            <ac:spMk id="9" creationId="{67F8D718-04C1-0045-2331-E7A08A63C44B}"/>
          </ac:spMkLst>
        </pc:spChg>
      </pc:sldChg>
      <pc:sldChg chg="addSp delSp modSp add del mod ord modNotesTx">
        <pc:chgData name="동현 윤" userId="a7ff3985f6746653" providerId="LiveId" clId="{6B802DEB-8368-4749-99F4-07E7391C1FFF}" dt="2024-07-26T04:13:52.257" v="7033" actId="2696"/>
        <pc:sldMkLst>
          <pc:docMk/>
          <pc:sldMk cId="159432412" sldId="291"/>
        </pc:sldMkLst>
        <pc:spChg chg="add del mod">
          <ac:chgData name="동현 윤" userId="a7ff3985f6746653" providerId="LiveId" clId="{6B802DEB-8368-4749-99F4-07E7391C1FFF}" dt="2024-07-26T04:00:39.397" v="6526" actId="20577"/>
          <ac:spMkLst>
            <pc:docMk/>
            <pc:sldMk cId="159432412" sldId="291"/>
            <ac:spMk id="4" creationId="{D132A993-BCB9-8454-D9F4-AD2F2A58112A}"/>
          </ac:spMkLst>
        </pc:spChg>
        <pc:spChg chg="add del mod">
          <ac:chgData name="동현 윤" userId="a7ff3985f6746653" providerId="LiveId" clId="{6B802DEB-8368-4749-99F4-07E7391C1FFF}" dt="2024-07-26T02:01:32.681" v="5655" actId="478"/>
          <ac:spMkLst>
            <pc:docMk/>
            <pc:sldMk cId="159432412" sldId="291"/>
            <ac:spMk id="5" creationId="{3A9E764A-5F25-8C26-1D1A-720A709F88F3}"/>
          </ac:spMkLst>
        </pc:spChg>
        <pc:spChg chg="add del mod">
          <ac:chgData name="동현 윤" userId="a7ff3985f6746653" providerId="LiveId" clId="{6B802DEB-8368-4749-99F4-07E7391C1FFF}" dt="2024-07-26T02:01:32.681" v="5655" actId="478"/>
          <ac:spMkLst>
            <pc:docMk/>
            <pc:sldMk cId="159432412" sldId="291"/>
            <ac:spMk id="7" creationId="{F3F4A76C-F86A-F628-FA61-78B4BC6C24D5}"/>
          </ac:spMkLst>
        </pc:spChg>
        <pc:spChg chg="mod">
          <ac:chgData name="동현 윤" userId="a7ff3985f6746653" providerId="LiveId" clId="{6B802DEB-8368-4749-99F4-07E7391C1FFF}" dt="2024-07-25T09:45:28.119" v="4409" actId="20577"/>
          <ac:spMkLst>
            <pc:docMk/>
            <pc:sldMk cId="159432412" sldId="291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7-25T09:48:25.629" v="4410" actId="20577"/>
          <ac:spMkLst>
            <pc:docMk/>
            <pc:sldMk cId="159432412" sldId="291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7-25T10:00:05.896" v="4449" actId="20577"/>
          <ac:spMkLst>
            <pc:docMk/>
            <pc:sldMk cId="159432412" sldId="291"/>
            <ac:spMk id="31" creationId="{55E74859-D683-49B0-A5C5-4AF264C14332}"/>
          </ac:spMkLst>
        </pc:spChg>
        <pc:picChg chg="add del mod">
          <ac:chgData name="동현 윤" userId="a7ff3985f6746653" providerId="LiveId" clId="{6B802DEB-8368-4749-99F4-07E7391C1FFF}" dt="2024-07-26T02:01:32.681" v="5655" actId="478"/>
          <ac:picMkLst>
            <pc:docMk/>
            <pc:sldMk cId="159432412" sldId="291"/>
            <ac:picMk id="3" creationId="{00943635-E1E6-1934-7EE8-3DEDDD1E6B86}"/>
          </ac:picMkLst>
        </pc:picChg>
        <pc:picChg chg="add mod ord">
          <ac:chgData name="동현 윤" userId="a7ff3985f6746653" providerId="LiveId" clId="{6B802DEB-8368-4749-99F4-07E7391C1FFF}" dt="2024-07-26T04:00:49.196" v="6527" actId="1076"/>
          <ac:picMkLst>
            <pc:docMk/>
            <pc:sldMk cId="159432412" sldId="291"/>
            <ac:picMk id="9" creationId="{1CE4EB14-9881-011A-910E-2AB892547342}"/>
          </ac:picMkLst>
        </pc:picChg>
      </pc:sldChg>
      <pc:sldChg chg="delSp modSp add del mod modShow">
        <pc:chgData name="동현 윤" userId="a7ff3985f6746653" providerId="LiveId" clId="{6B802DEB-8368-4749-99F4-07E7391C1FFF}" dt="2024-07-25T09:44:36.147" v="4385" actId="47"/>
        <pc:sldMkLst>
          <pc:docMk/>
          <pc:sldMk cId="3517191911" sldId="291"/>
        </pc:sldMkLst>
        <pc:spChg chg="mod">
          <ac:chgData name="동현 윤" userId="a7ff3985f6746653" providerId="LiveId" clId="{6B802DEB-8368-4749-99F4-07E7391C1FFF}" dt="2024-07-25T08:48:39.323" v="4268" actId="20577"/>
          <ac:spMkLst>
            <pc:docMk/>
            <pc:sldMk cId="3517191911" sldId="291"/>
            <ac:spMk id="4" creationId="{8922DDCC-4244-27C8-442F-3914AF41367C}"/>
          </ac:spMkLst>
        </pc:spChg>
        <pc:spChg chg="del mod">
          <ac:chgData name="동현 윤" userId="a7ff3985f6746653" providerId="LiveId" clId="{6B802DEB-8368-4749-99F4-07E7391C1FFF}" dt="2024-07-25T08:50:19.097" v="4323" actId="478"/>
          <ac:spMkLst>
            <pc:docMk/>
            <pc:sldMk cId="3517191911" sldId="291"/>
            <ac:spMk id="6" creationId="{5CF6F80F-D2A6-3D63-3277-8AA42D2D9F1D}"/>
          </ac:spMkLst>
        </pc:spChg>
        <pc:spChg chg="mod">
          <ac:chgData name="동현 윤" userId="a7ff3985f6746653" providerId="LiveId" clId="{6B802DEB-8368-4749-99F4-07E7391C1FFF}" dt="2024-07-25T08:49:41.042" v="4321" actId="20577"/>
          <ac:spMkLst>
            <pc:docMk/>
            <pc:sldMk cId="3517191911" sldId="291"/>
            <ac:spMk id="7" creationId="{5C9BB03A-4F46-FB27-685E-877648CAA147}"/>
          </ac:spMkLst>
        </pc:spChg>
        <pc:spChg chg="del mod">
          <ac:chgData name="동현 윤" userId="a7ff3985f6746653" providerId="LiveId" clId="{6B802DEB-8368-4749-99F4-07E7391C1FFF}" dt="2024-07-25T08:50:19.097" v="4323" actId="478"/>
          <ac:spMkLst>
            <pc:docMk/>
            <pc:sldMk cId="3517191911" sldId="291"/>
            <ac:spMk id="8" creationId="{62F37B7F-6F97-1E79-D461-DC0C463246CB}"/>
          </ac:spMkLst>
        </pc:spChg>
        <pc:spChg chg="del mod">
          <ac:chgData name="동현 윤" userId="a7ff3985f6746653" providerId="LiveId" clId="{6B802DEB-8368-4749-99F4-07E7391C1FFF}" dt="2024-07-25T08:50:19.097" v="4323" actId="478"/>
          <ac:spMkLst>
            <pc:docMk/>
            <pc:sldMk cId="3517191911" sldId="291"/>
            <ac:spMk id="9" creationId="{67F8D718-04C1-0045-2331-E7A08A63C44B}"/>
          </ac:spMkLst>
        </pc:spChg>
      </pc:sldChg>
      <pc:sldChg chg="addSp delSp modSp add mod ord modTransition modNotesTx">
        <pc:chgData name="동현 윤" userId="a7ff3985f6746653" providerId="LiveId" clId="{6B802DEB-8368-4749-99F4-07E7391C1FFF}" dt="2024-08-14T01:41:14.388" v="27492" actId="1076"/>
        <pc:sldMkLst>
          <pc:docMk/>
          <pc:sldMk cId="3534953644" sldId="292"/>
        </pc:sldMkLst>
        <pc:spChg chg="add mod">
          <ac:chgData name="동현 윤" userId="a7ff3985f6746653" providerId="LiveId" clId="{6B802DEB-8368-4749-99F4-07E7391C1FFF}" dt="2024-08-14T01:41:14.388" v="27492" actId="1076"/>
          <ac:spMkLst>
            <pc:docMk/>
            <pc:sldMk cId="3534953644" sldId="292"/>
            <ac:spMk id="3" creationId="{1BA62750-A9B0-1832-AFF2-A5B5019D23E0}"/>
          </ac:spMkLst>
        </pc:spChg>
        <pc:spChg chg="mod">
          <ac:chgData name="동현 윤" userId="a7ff3985f6746653" providerId="LiveId" clId="{6B802DEB-8368-4749-99F4-07E7391C1FFF}" dt="2024-07-26T01:47:58.121" v="5648" actId="20577"/>
          <ac:spMkLst>
            <pc:docMk/>
            <pc:sldMk cId="3534953644" sldId="292"/>
            <ac:spMk id="4" creationId="{D132A993-BCB9-8454-D9F4-AD2F2A58112A}"/>
          </ac:spMkLst>
        </pc:spChg>
        <pc:spChg chg="del">
          <ac:chgData name="동현 윤" userId="a7ff3985f6746653" providerId="LiveId" clId="{6B802DEB-8368-4749-99F4-07E7391C1FFF}" dt="2024-07-26T01:48:00.934" v="5649" actId="478"/>
          <ac:spMkLst>
            <pc:docMk/>
            <pc:sldMk cId="3534953644" sldId="292"/>
            <ac:spMk id="5" creationId="{3A9E764A-5F25-8C26-1D1A-720A709F88F3}"/>
          </ac:spMkLst>
        </pc:spChg>
        <pc:spChg chg="del">
          <ac:chgData name="동현 윤" userId="a7ff3985f6746653" providerId="LiveId" clId="{6B802DEB-8368-4749-99F4-07E7391C1FFF}" dt="2024-07-26T01:47:37.729" v="5639" actId="478"/>
          <ac:spMkLst>
            <pc:docMk/>
            <pc:sldMk cId="3534953644" sldId="292"/>
            <ac:spMk id="7" creationId="{F3F4A76C-F86A-F628-FA61-78B4BC6C24D5}"/>
          </ac:spMkLst>
        </pc:spChg>
        <pc:spChg chg="mod">
          <ac:chgData name="동현 윤" userId="a7ff3985f6746653" providerId="LiveId" clId="{6B802DEB-8368-4749-99F4-07E7391C1FFF}" dt="2024-08-12T04:38:07.933" v="10937" actId="20577"/>
          <ac:spMkLst>
            <pc:docMk/>
            <pc:sldMk cId="3534953644" sldId="292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8-13T11:48:56.099" v="26536" actId="20577"/>
          <ac:spMkLst>
            <pc:docMk/>
            <pc:sldMk cId="3534953644" sldId="292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7-26T02:29:07.803" v="5878" actId="6559"/>
          <ac:spMkLst>
            <pc:docMk/>
            <pc:sldMk cId="3534953644" sldId="292"/>
            <ac:spMk id="31" creationId="{55E74859-D683-49B0-A5C5-4AF264C14332}"/>
          </ac:spMkLst>
        </pc:spChg>
        <pc:picChg chg="del">
          <ac:chgData name="동현 윤" userId="a7ff3985f6746653" providerId="LiveId" clId="{6B802DEB-8368-4749-99F4-07E7391C1FFF}" dt="2024-07-26T01:47:37.729" v="5639" actId="478"/>
          <ac:picMkLst>
            <pc:docMk/>
            <pc:sldMk cId="3534953644" sldId="292"/>
            <ac:picMk id="3" creationId="{00943635-E1E6-1934-7EE8-3DEDDD1E6B86}"/>
          </ac:picMkLst>
        </pc:picChg>
        <pc:picChg chg="add del mod">
          <ac:chgData name="동현 윤" userId="a7ff3985f6746653" providerId="LiveId" clId="{6B802DEB-8368-4749-99F4-07E7391C1FFF}" dt="2024-08-13T12:02:27.550" v="26959" actId="478"/>
          <ac:picMkLst>
            <pc:docMk/>
            <pc:sldMk cId="3534953644" sldId="292"/>
            <ac:picMk id="3" creationId="{9E7C10FB-3BDB-7E63-7DEF-DDB24F78B71A}"/>
          </ac:picMkLst>
        </pc:picChg>
        <pc:picChg chg="add mod">
          <ac:chgData name="동현 윤" userId="a7ff3985f6746653" providerId="LiveId" clId="{6B802DEB-8368-4749-99F4-07E7391C1FFF}" dt="2024-08-13T11:58:53.691" v="26955" actId="1076"/>
          <ac:picMkLst>
            <pc:docMk/>
            <pc:sldMk cId="3534953644" sldId="292"/>
            <ac:picMk id="6" creationId="{079366B6-8443-D2A0-2A5E-E2BA88E3BBCE}"/>
          </ac:picMkLst>
        </pc:picChg>
        <pc:picChg chg="add mod">
          <ac:chgData name="동현 윤" userId="a7ff3985f6746653" providerId="LiveId" clId="{6B802DEB-8368-4749-99F4-07E7391C1FFF}" dt="2024-08-13T12:02:36.566" v="26963" actId="1076"/>
          <ac:picMkLst>
            <pc:docMk/>
            <pc:sldMk cId="3534953644" sldId="292"/>
            <ac:picMk id="7" creationId="{D7D18C11-D765-9C4B-4FB4-F765906B8249}"/>
          </ac:picMkLst>
        </pc:picChg>
      </pc:sldChg>
      <pc:sldChg chg="addSp delSp modSp add mod ord modNotesTx">
        <pc:chgData name="동현 윤" userId="a7ff3985f6746653" providerId="LiveId" clId="{6B802DEB-8368-4749-99F4-07E7391C1FFF}" dt="2024-08-14T00:45:59.038" v="27118" actId="1076"/>
        <pc:sldMkLst>
          <pc:docMk/>
          <pc:sldMk cId="1052308045" sldId="293"/>
        </pc:sldMkLst>
        <pc:spChg chg="add mod">
          <ac:chgData name="동현 윤" userId="a7ff3985f6746653" providerId="LiveId" clId="{6B802DEB-8368-4749-99F4-07E7391C1FFF}" dt="2024-07-26T02:29:12.695" v="5880"/>
          <ac:spMkLst>
            <pc:docMk/>
            <pc:sldMk cId="1052308045" sldId="293"/>
            <ac:spMk id="2" creationId="{D44B1D3F-FF9C-106E-5ECB-60EF4F2F6342}"/>
          </ac:spMkLst>
        </pc:spChg>
        <pc:spChg chg="mod">
          <ac:chgData name="동현 윤" userId="a7ff3985f6746653" providerId="LiveId" clId="{6B802DEB-8368-4749-99F4-07E7391C1FFF}" dt="2024-08-13T03:24:33.551" v="13735" actId="21"/>
          <ac:spMkLst>
            <pc:docMk/>
            <pc:sldMk cId="1052308045" sldId="293"/>
            <ac:spMk id="4" creationId="{D132A993-BCB9-8454-D9F4-AD2F2A58112A}"/>
          </ac:spMkLst>
        </pc:spChg>
        <pc:spChg chg="mod">
          <ac:chgData name="동현 윤" userId="a7ff3985f6746653" providerId="LiveId" clId="{6B802DEB-8368-4749-99F4-07E7391C1FFF}" dt="2024-08-12T12:27:42.955" v="13031" actId="1076"/>
          <ac:spMkLst>
            <pc:docMk/>
            <pc:sldMk cId="1052308045" sldId="293"/>
            <ac:spMk id="5" creationId="{3A9E764A-5F25-8C26-1D1A-720A709F88F3}"/>
          </ac:spMkLst>
        </pc:spChg>
        <pc:spChg chg="mod">
          <ac:chgData name="동현 윤" userId="a7ff3985f6746653" providerId="LiveId" clId="{6B802DEB-8368-4749-99F4-07E7391C1FFF}" dt="2024-08-14T00:45:59.038" v="27118" actId="1076"/>
          <ac:spMkLst>
            <pc:docMk/>
            <pc:sldMk cId="1052308045" sldId="293"/>
            <ac:spMk id="7" creationId="{F3F4A76C-F86A-F628-FA61-78B4BC6C24D5}"/>
          </ac:spMkLst>
        </pc:spChg>
        <pc:spChg chg="add mod">
          <ac:chgData name="동현 윤" userId="a7ff3985f6746653" providerId="LiveId" clId="{6B802DEB-8368-4749-99F4-07E7391C1FFF}" dt="2024-08-13T03:24:47.262" v="13745" actId="1038"/>
          <ac:spMkLst>
            <pc:docMk/>
            <pc:sldMk cId="1052308045" sldId="293"/>
            <ac:spMk id="8" creationId="{AAAB53A6-D0A3-B541-6A3F-CC18393AD74E}"/>
          </ac:spMkLst>
        </pc:spChg>
        <pc:spChg chg="mod">
          <ac:chgData name="동현 윤" userId="a7ff3985f6746653" providerId="LiveId" clId="{6B802DEB-8368-4749-99F4-07E7391C1FFF}" dt="2024-08-12T04:38:00.437" v="10911" actId="20577"/>
          <ac:spMkLst>
            <pc:docMk/>
            <pc:sldMk cId="1052308045" sldId="293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8-13T10:57:31.115" v="25667" actId="20577"/>
          <ac:spMkLst>
            <pc:docMk/>
            <pc:sldMk cId="1052308045" sldId="293"/>
            <ac:spMk id="26" creationId="{5FD4640A-EC19-40FE-919E-B53DA11117DC}"/>
          </ac:spMkLst>
        </pc:spChg>
        <pc:spChg chg="del">
          <ac:chgData name="동현 윤" userId="a7ff3985f6746653" providerId="LiveId" clId="{6B802DEB-8368-4749-99F4-07E7391C1FFF}" dt="2024-07-26T02:29:12.522" v="5879" actId="478"/>
          <ac:spMkLst>
            <pc:docMk/>
            <pc:sldMk cId="1052308045" sldId="293"/>
            <ac:spMk id="31" creationId="{55E74859-D683-49B0-A5C5-4AF264C14332}"/>
          </ac:spMkLst>
        </pc:spChg>
        <pc:picChg chg="mod">
          <ac:chgData name="동현 윤" userId="a7ff3985f6746653" providerId="LiveId" clId="{6B802DEB-8368-4749-99F4-07E7391C1FFF}" dt="2024-08-12T12:27:48.500" v="13034" actId="1076"/>
          <ac:picMkLst>
            <pc:docMk/>
            <pc:sldMk cId="1052308045" sldId="293"/>
            <ac:picMk id="3" creationId="{00943635-E1E6-1934-7EE8-3DEDDD1E6B86}"/>
          </ac:picMkLst>
        </pc:picChg>
      </pc:sldChg>
      <pc:sldChg chg="addSp delSp modSp add del mod">
        <pc:chgData name="동현 윤" userId="a7ff3985f6746653" providerId="LiveId" clId="{6B802DEB-8368-4749-99F4-07E7391C1FFF}" dt="2024-08-05T12:08:36.351" v="9928" actId="47"/>
        <pc:sldMkLst>
          <pc:docMk/>
          <pc:sldMk cId="742159439" sldId="294"/>
        </pc:sldMkLst>
        <pc:spChg chg="mod">
          <ac:chgData name="동현 윤" userId="a7ff3985f6746653" providerId="LiveId" clId="{6B802DEB-8368-4749-99F4-07E7391C1FFF}" dt="2024-07-26T04:19:31.114" v="7088" actId="20577"/>
          <ac:spMkLst>
            <pc:docMk/>
            <pc:sldMk cId="742159439" sldId="294"/>
            <ac:spMk id="4" creationId="{D132A993-BCB9-8454-D9F4-AD2F2A58112A}"/>
          </ac:spMkLst>
        </pc:spChg>
        <pc:picChg chg="add mod">
          <ac:chgData name="동현 윤" userId="a7ff3985f6746653" providerId="LiveId" clId="{6B802DEB-8368-4749-99F4-07E7391C1FFF}" dt="2024-07-26T04:19:34.860" v="7089" actId="1076"/>
          <ac:picMkLst>
            <pc:docMk/>
            <pc:sldMk cId="742159439" sldId="294"/>
            <ac:picMk id="3" creationId="{E7D4B288-936B-3C21-02F8-D366AD29142D}"/>
          </ac:picMkLst>
        </pc:picChg>
        <pc:picChg chg="del">
          <ac:chgData name="동현 윤" userId="a7ff3985f6746653" providerId="LiveId" clId="{6B802DEB-8368-4749-99F4-07E7391C1FFF}" dt="2024-07-26T02:41:52.483" v="6028" actId="478"/>
          <ac:picMkLst>
            <pc:docMk/>
            <pc:sldMk cId="742159439" sldId="294"/>
            <ac:picMk id="6" creationId="{079366B6-8443-D2A0-2A5E-E2BA88E3BBCE}"/>
          </ac:picMkLst>
        </pc:picChg>
        <pc:picChg chg="add mod">
          <ac:chgData name="동현 윤" userId="a7ff3985f6746653" providerId="LiveId" clId="{6B802DEB-8368-4749-99F4-07E7391C1FFF}" dt="2024-07-26T04:19:34.860" v="7089" actId="1076"/>
          <ac:picMkLst>
            <pc:docMk/>
            <pc:sldMk cId="742159439" sldId="294"/>
            <ac:picMk id="7" creationId="{50F1B71F-3E07-D445-CB69-416BFB9E8FBA}"/>
          </ac:picMkLst>
        </pc:picChg>
        <pc:picChg chg="add mod">
          <ac:chgData name="동현 윤" userId="a7ff3985f6746653" providerId="LiveId" clId="{6B802DEB-8368-4749-99F4-07E7391C1FFF}" dt="2024-07-26T04:19:18.775" v="7083" actId="1076"/>
          <ac:picMkLst>
            <pc:docMk/>
            <pc:sldMk cId="742159439" sldId="294"/>
            <ac:picMk id="9" creationId="{FAAC0108-4F68-9FF3-23AC-9A9B718E33B2}"/>
          </ac:picMkLst>
        </pc:picChg>
        <pc:picChg chg="add mod">
          <ac:chgData name="동현 윤" userId="a7ff3985f6746653" providerId="LiveId" clId="{6B802DEB-8368-4749-99F4-07E7391C1FFF}" dt="2024-07-26T04:19:34.860" v="7089" actId="1076"/>
          <ac:picMkLst>
            <pc:docMk/>
            <pc:sldMk cId="742159439" sldId="294"/>
            <ac:picMk id="11" creationId="{B9B121C4-D2A7-FFB8-2953-081A9185E6F7}"/>
          </ac:picMkLst>
        </pc:picChg>
      </pc:sldChg>
      <pc:sldChg chg="addSp delSp modSp add del mod">
        <pc:chgData name="동현 윤" userId="a7ff3985f6746653" providerId="LiveId" clId="{6B802DEB-8368-4749-99F4-07E7391C1FFF}" dt="2024-08-05T12:08:27.552" v="9927" actId="47"/>
        <pc:sldMkLst>
          <pc:docMk/>
          <pc:sldMk cId="2585951655" sldId="295"/>
        </pc:sldMkLst>
        <pc:spChg chg="mod">
          <ac:chgData name="동현 윤" userId="a7ff3985f6746653" providerId="LiveId" clId="{6B802DEB-8368-4749-99F4-07E7391C1FFF}" dt="2024-07-26T04:15:43.767" v="7044" actId="20577"/>
          <ac:spMkLst>
            <pc:docMk/>
            <pc:sldMk cId="2585951655" sldId="295"/>
            <ac:spMk id="4" creationId="{D132A993-BCB9-8454-D9F4-AD2F2A58112A}"/>
          </ac:spMkLst>
        </pc:spChg>
        <pc:spChg chg="add mod">
          <ac:chgData name="동현 윤" userId="a7ff3985f6746653" providerId="LiveId" clId="{6B802DEB-8368-4749-99F4-07E7391C1FFF}" dt="2024-07-26T04:15:51.098" v="7046"/>
          <ac:spMkLst>
            <pc:docMk/>
            <pc:sldMk cId="2585951655" sldId="295"/>
            <ac:spMk id="7" creationId="{FDCBE200-681C-144A-6EA2-F059910A101E}"/>
          </ac:spMkLst>
        </pc:spChg>
        <pc:spChg chg="del mod">
          <ac:chgData name="동현 윤" userId="a7ff3985f6746653" providerId="LiveId" clId="{6B802DEB-8368-4749-99F4-07E7391C1FFF}" dt="2024-07-26T04:15:50.876" v="7045" actId="478"/>
          <ac:spMkLst>
            <pc:docMk/>
            <pc:sldMk cId="2585951655" sldId="295"/>
            <ac:spMk id="31" creationId="{55E74859-D683-49B0-A5C5-4AF264C14332}"/>
          </ac:spMkLst>
        </pc:spChg>
        <pc:picChg chg="add del mod">
          <ac:chgData name="동현 윤" userId="a7ff3985f6746653" providerId="LiveId" clId="{6B802DEB-8368-4749-99F4-07E7391C1FFF}" dt="2024-07-26T03:51:56.870" v="6139" actId="478"/>
          <ac:picMkLst>
            <pc:docMk/>
            <pc:sldMk cId="2585951655" sldId="295"/>
            <ac:picMk id="3" creationId="{84FF62E5-4ED8-9BAF-BE8F-14C8B28CB63E}"/>
          </ac:picMkLst>
        </pc:picChg>
        <pc:picChg chg="add mod">
          <ac:chgData name="동현 윤" userId="a7ff3985f6746653" providerId="LiveId" clId="{6B802DEB-8368-4749-99F4-07E7391C1FFF}" dt="2024-08-05T12:08:24.803" v="9926" actId="1076"/>
          <ac:picMkLst>
            <pc:docMk/>
            <pc:sldMk cId="2585951655" sldId="295"/>
            <ac:picMk id="6" creationId="{16B48914-E5CE-B4E5-3BC6-93275EBDD614}"/>
          </ac:picMkLst>
        </pc:picChg>
      </pc:sldChg>
      <pc:sldChg chg="addSp modSp add mod">
        <pc:chgData name="동현 윤" userId="a7ff3985f6746653" providerId="LiveId" clId="{6B802DEB-8368-4749-99F4-07E7391C1FFF}" dt="2024-08-13T12:54:10.760" v="27003" actId="1076"/>
        <pc:sldMkLst>
          <pc:docMk/>
          <pc:sldMk cId="3470313425" sldId="296"/>
        </pc:sldMkLst>
        <pc:spChg chg="mod">
          <ac:chgData name="동현 윤" userId="a7ff3985f6746653" providerId="LiveId" clId="{6B802DEB-8368-4749-99F4-07E7391C1FFF}" dt="2024-08-13T12:53:10.864" v="27002" actId="14100"/>
          <ac:spMkLst>
            <pc:docMk/>
            <pc:sldMk cId="3470313425" sldId="296"/>
            <ac:spMk id="2" creationId="{BCD8AC0E-D91A-FC24-BAAD-483F86056CA4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14" creationId="{71D252B4-20CE-3952-2EE2-EAB1C6704012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15" creationId="{3B9B2EC9-80C8-902F-C243-E9915E9FB726}"/>
          </ac:spMkLst>
        </pc:spChg>
        <pc:spChg chg="mod">
          <ac:chgData name="동현 윤" userId="a7ff3985f6746653" providerId="LiveId" clId="{6B802DEB-8368-4749-99F4-07E7391C1FFF}" dt="2024-07-26T05:20:24.389" v="9766" actId="6559"/>
          <ac:spMkLst>
            <pc:docMk/>
            <pc:sldMk cId="3470313425" sldId="296"/>
            <ac:spMk id="17" creationId="{1DF55446-C84A-8113-7ABF-E4E078044105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18" creationId="{99E62B63-DB5C-1BFF-9F95-CA64B53882A1}"/>
          </ac:spMkLst>
        </pc:spChg>
        <pc:spChg chg="mod">
          <ac:chgData name="동현 윤" userId="a7ff3985f6746653" providerId="LiveId" clId="{6B802DEB-8368-4749-99F4-07E7391C1FFF}" dt="2024-07-26T06:48:45.780" v="9804" actId="1037"/>
          <ac:spMkLst>
            <pc:docMk/>
            <pc:sldMk cId="3470313425" sldId="296"/>
            <ac:spMk id="19" creationId="{B105C932-2BCF-298D-8DD3-68CA84F3627D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20" creationId="{6229F16B-75F0-FEE6-E796-89B712AEE3DA}"/>
          </ac:spMkLst>
        </pc:spChg>
        <pc:spChg chg="mod">
          <ac:chgData name="동현 윤" userId="a7ff3985f6746653" providerId="LiveId" clId="{6B802DEB-8368-4749-99F4-07E7391C1FFF}" dt="2024-07-26T04:52:20.183" v="8709"/>
          <ac:spMkLst>
            <pc:docMk/>
            <pc:sldMk cId="3470313425" sldId="296"/>
            <ac:spMk id="21" creationId="{B889E6F6-DB33-351E-8C79-5362CCD27097}"/>
          </ac:spMkLst>
        </pc:spChg>
        <pc:spChg chg="mod">
          <ac:chgData name="동현 윤" userId="a7ff3985f6746653" providerId="LiveId" clId="{6B802DEB-8368-4749-99F4-07E7391C1FFF}" dt="2024-07-26T04:53:03.206" v="8725"/>
          <ac:spMkLst>
            <pc:docMk/>
            <pc:sldMk cId="3470313425" sldId="296"/>
            <ac:spMk id="31" creationId="{55E74859-D683-49B0-A5C5-4AF264C14332}"/>
          </ac:spMkLst>
        </pc:spChg>
        <pc:grpChg chg="add mod">
          <ac:chgData name="동현 윤" userId="a7ff3985f6746653" providerId="LiveId" clId="{6B802DEB-8368-4749-99F4-07E7391C1FFF}" dt="2024-08-13T12:54:10.760" v="27003" actId="1076"/>
          <ac:grpSpMkLst>
            <pc:docMk/>
            <pc:sldMk cId="3470313425" sldId="296"/>
            <ac:grpSpMk id="22" creationId="{A562C73A-996E-72D9-2EB3-83AC49F3BE93}"/>
          </ac:grpSpMkLst>
        </pc:grpChg>
      </pc:sldChg>
      <pc:sldChg chg="addSp delSp modSp add mod modNotesTx">
        <pc:chgData name="동현 윤" userId="a7ff3985f6746653" providerId="LiveId" clId="{6B802DEB-8368-4749-99F4-07E7391C1FFF}" dt="2024-08-13T12:57:56.616" v="27006" actId="20577"/>
        <pc:sldMkLst>
          <pc:docMk/>
          <pc:sldMk cId="2737164162" sldId="297"/>
        </pc:sldMkLst>
        <pc:spChg chg="del">
          <ac:chgData name="동현 윤" userId="a7ff3985f6746653" providerId="LiveId" clId="{6B802DEB-8368-4749-99F4-07E7391C1FFF}" dt="2024-07-26T04:45:23.530" v="8418" actId="478"/>
          <ac:spMkLst>
            <pc:docMk/>
            <pc:sldMk cId="2737164162" sldId="297"/>
            <ac:spMk id="2" creationId="{BCD8AC0E-D91A-FC24-BAAD-483F86056CA4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3" creationId="{26EFB46E-EE86-C472-6456-B2B0A95579F2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4" creationId="{BA26D9BE-ED11-FB36-DB9A-B0AE7000903F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5" creationId="{E7607322-9D3E-B553-ED1A-87C7D89D813C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6" creationId="{28567EF6-F7D0-DD20-1D10-152CF42179D6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7" creationId="{05C429F8-9039-92F2-E04A-D03EEB45263B}"/>
          </ac:spMkLst>
        </pc:spChg>
        <pc:spChg chg="add del mod">
          <ac:chgData name="동현 윤" userId="a7ff3985f6746653" providerId="LiveId" clId="{6B802DEB-8368-4749-99F4-07E7391C1FFF}" dt="2024-07-26T04:46:55.733" v="8539" actId="478"/>
          <ac:spMkLst>
            <pc:docMk/>
            <pc:sldMk cId="2737164162" sldId="297"/>
            <ac:spMk id="10" creationId="{9FCF95C6-B474-65BF-CECB-2A947E9E3BF1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11" creationId="{0BB6A6F5-757D-4479-DB2E-F831E528829F}"/>
          </ac:spMkLst>
        </pc:spChg>
        <pc:spChg chg="add del mod">
          <ac:chgData name="동현 윤" userId="a7ff3985f6746653" providerId="LiveId" clId="{6B802DEB-8368-4749-99F4-07E7391C1FFF}" dt="2024-07-26T04:50:48.798" v="8696" actId="478"/>
          <ac:spMkLst>
            <pc:docMk/>
            <pc:sldMk cId="2737164162" sldId="297"/>
            <ac:spMk id="12" creationId="{C41B10F3-50BE-B04E-6D88-275E0D307415}"/>
          </ac:spMkLst>
        </pc:spChg>
        <pc:spChg chg="add del mod">
          <ac:chgData name="동현 윤" userId="a7ff3985f6746653" providerId="LiveId" clId="{6B802DEB-8368-4749-99F4-07E7391C1FFF}" dt="2024-07-26T04:49:07.880" v="8655" actId="478"/>
          <ac:spMkLst>
            <pc:docMk/>
            <pc:sldMk cId="2737164162" sldId="297"/>
            <ac:spMk id="13" creationId="{06E6072F-95D4-B07A-D038-67C59F721C4B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4" creationId="{71D252B4-20CE-3952-2EE2-EAB1C6704012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5" creationId="{3B9B2EC9-80C8-902F-C243-E9915E9FB726}"/>
          </ac:spMkLst>
        </pc:spChg>
        <pc:spChg chg="add del mod">
          <ac:chgData name="동현 윤" userId="a7ff3985f6746653" providerId="LiveId" clId="{6B802DEB-8368-4749-99F4-07E7391C1FFF}" dt="2024-07-26T04:50:56.821" v="8700" actId="478"/>
          <ac:spMkLst>
            <pc:docMk/>
            <pc:sldMk cId="2737164162" sldId="297"/>
            <ac:spMk id="16" creationId="{3B9AE7E4-5A20-69D7-0832-5DD3F6B4412C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7" creationId="{1DF55446-C84A-8113-7ABF-E4E078044105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8" creationId="{99E62B63-DB5C-1BFF-9F95-CA64B53882A1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19" creationId="{B105C932-2BCF-298D-8DD3-68CA84F3627D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20" creationId="{6229F16B-75F0-FEE6-E796-89B712AEE3DA}"/>
          </ac:spMkLst>
        </pc:spChg>
        <pc:spChg chg="add mod">
          <ac:chgData name="동현 윤" userId="a7ff3985f6746653" providerId="LiveId" clId="{6B802DEB-8368-4749-99F4-07E7391C1FFF}" dt="2024-07-26T04:52:18.216" v="8707" actId="164"/>
          <ac:spMkLst>
            <pc:docMk/>
            <pc:sldMk cId="2737164162" sldId="297"/>
            <ac:spMk id="21" creationId="{B889E6F6-DB33-351E-8C79-5362CCD27097}"/>
          </ac:spMkLst>
        </pc:spChg>
        <pc:spChg chg="add mod">
          <ac:chgData name="동현 윤" userId="a7ff3985f6746653" providerId="LiveId" clId="{6B802DEB-8368-4749-99F4-07E7391C1FFF}" dt="2024-08-13T12:57:56.616" v="27006" actId="20577"/>
          <ac:spMkLst>
            <pc:docMk/>
            <pc:sldMk cId="2737164162" sldId="297"/>
            <ac:spMk id="23" creationId="{6C4C077B-22FE-8442-BF76-72D854E8C906}"/>
          </ac:spMkLst>
        </pc:spChg>
        <pc:spChg chg="mod">
          <ac:chgData name="동현 윤" userId="a7ff3985f6746653" providerId="LiveId" clId="{6B802DEB-8368-4749-99F4-07E7391C1FFF}" dt="2024-08-13T11:15:55.350" v="25793" actId="20577"/>
          <ac:spMkLst>
            <pc:docMk/>
            <pc:sldMk cId="2737164162" sldId="297"/>
            <ac:spMk id="31" creationId="{55E74859-D683-49B0-A5C5-4AF264C14332}"/>
          </ac:spMkLst>
        </pc:spChg>
        <pc:grpChg chg="add del mod">
          <ac:chgData name="동현 윤" userId="a7ff3985f6746653" providerId="LiveId" clId="{6B802DEB-8368-4749-99F4-07E7391C1FFF}" dt="2024-07-26T04:52:19.368" v="8708" actId="21"/>
          <ac:grpSpMkLst>
            <pc:docMk/>
            <pc:sldMk cId="2737164162" sldId="297"/>
            <ac:grpSpMk id="22" creationId="{A562C73A-996E-72D9-2EB3-83AC49F3BE93}"/>
          </ac:grpSpMkLst>
        </pc:grpChg>
        <pc:cxnChg chg="add del mod">
          <ac:chgData name="동현 윤" userId="a7ff3985f6746653" providerId="LiveId" clId="{6B802DEB-8368-4749-99F4-07E7391C1FFF}" dt="2024-07-26T04:46:32.008" v="8529" actId="478"/>
          <ac:cxnSpMkLst>
            <pc:docMk/>
            <pc:sldMk cId="2737164162" sldId="297"/>
            <ac:cxnSpMk id="9" creationId="{777519C1-C2E8-F2A7-42EF-272278BEB479}"/>
          </ac:cxnSpMkLst>
        </pc:cxnChg>
      </pc:sldChg>
      <pc:sldChg chg="addSp modSp add mod ord modNotesTx">
        <pc:chgData name="동현 윤" userId="a7ff3985f6746653" providerId="LiveId" clId="{6B802DEB-8368-4749-99F4-07E7391C1FFF}" dt="2024-08-13T11:57:55.388" v="26908" actId="1076"/>
        <pc:sldMkLst>
          <pc:docMk/>
          <pc:sldMk cId="2776495708" sldId="298"/>
        </pc:sldMkLst>
        <pc:spChg chg="add mod">
          <ac:chgData name="동현 윤" userId="a7ff3985f6746653" providerId="LiveId" clId="{6B802DEB-8368-4749-99F4-07E7391C1FFF}" dt="2024-08-13T11:57:55.388" v="26908" actId="1076"/>
          <ac:spMkLst>
            <pc:docMk/>
            <pc:sldMk cId="2776495708" sldId="298"/>
            <ac:spMk id="3" creationId="{830C585B-32EA-8095-4579-3C9A1BBA0E1E}"/>
          </ac:spMkLst>
        </pc:spChg>
        <pc:spChg chg="mod">
          <ac:chgData name="동현 윤" userId="a7ff3985f6746653" providerId="LiveId" clId="{6B802DEB-8368-4749-99F4-07E7391C1FFF}" dt="2024-08-13T11:57:50.137" v="26907" actId="20577"/>
          <ac:spMkLst>
            <pc:docMk/>
            <pc:sldMk cId="2776495708" sldId="298"/>
            <ac:spMk id="9" creationId="{736B97A1-45AA-5BD5-F76A-8D208C76B060}"/>
          </ac:spMkLst>
        </pc:spChg>
        <pc:spChg chg="mod">
          <ac:chgData name="동현 윤" userId="a7ff3985f6746653" providerId="LiveId" clId="{6B802DEB-8368-4749-99F4-07E7391C1FFF}" dt="2024-08-12T04:37:54.186" v="10885" actId="20577"/>
          <ac:spMkLst>
            <pc:docMk/>
            <pc:sldMk cId="2776495708" sldId="298"/>
            <ac:spMk id="24" creationId="{F27741B4-433E-4D57-8FC1-D988C5D8D3D8}"/>
          </ac:spMkLst>
        </pc:spChg>
        <pc:spChg chg="mod">
          <ac:chgData name="동현 윤" userId="a7ff3985f6746653" providerId="LiveId" clId="{6B802DEB-8368-4749-99F4-07E7391C1FFF}" dt="2024-08-13T10:57:27.010" v="25666" actId="20577"/>
          <ac:spMkLst>
            <pc:docMk/>
            <pc:sldMk cId="2776495708" sldId="298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3T11:26:53.955" v="26211" actId="1076"/>
          <ac:picMkLst>
            <pc:docMk/>
            <pc:sldMk cId="2776495708" sldId="298"/>
            <ac:picMk id="8" creationId="{103C1CD7-4743-597C-45F6-F4418598DEC5}"/>
          </ac:picMkLst>
        </pc:picChg>
      </pc:sldChg>
      <pc:sldChg chg="addSp modSp add mod modNotesTx">
        <pc:chgData name="동현 윤" userId="a7ff3985f6746653" providerId="LiveId" clId="{6B802DEB-8368-4749-99F4-07E7391C1FFF}" dt="2024-08-14T00:55:39.840" v="27373" actId="20577"/>
        <pc:sldMkLst>
          <pc:docMk/>
          <pc:sldMk cId="2772016756" sldId="299"/>
        </pc:sldMkLst>
        <pc:spChg chg="add mod">
          <ac:chgData name="동현 윤" userId="a7ff3985f6746653" providerId="LiveId" clId="{6B802DEB-8368-4749-99F4-07E7391C1FFF}" dt="2024-08-05T12:04:20.303" v="9852"/>
          <ac:spMkLst>
            <pc:docMk/>
            <pc:sldMk cId="2772016756" sldId="299"/>
            <ac:spMk id="2" creationId="{FF426F51-0232-B39A-DFA5-8620F52D91B4}"/>
          </ac:spMkLst>
        </pc:spChg>
        <pc:spChg chg="add mod">
          <ac:chgData name="동현 윤" userId="a7ff3985f6746653" providerId="LiveId" clId="{6B802DEB-8368-4749-99F4-07E7391C1FFF}" dt="2024-08-14T00:55:12.928" v="27283" actId="208"/>
          <ac:spMkLst>
            <pc:docMk/>
            <pc:sldMk cId="2772016756" sldId="299"/>
            <ac:spMk id="3" creationId="{44C37AB2-6711-1A88-6D30-41584EAB6212}"/>
          </ac:spMkLst>
        </pc:spChg>
        <pc:spChg chg="mod">
          <ac:chgData name="동현 윤" userId="a7ff3985f6746653" providerId="LiveId" clId="{6B802DEB-8368-4749-99F4-07E7391C1FFF}" dt="2024-08-14T00:52:20.858" v="27220" actId="20577"/>
          <ac:spMkLst>
            <pc:docMk/>
            <pc:sldMk cId="2772016756" sldId="299"/>
            <ac:spMk id="4" creationId="{9F9135E1-CE9F-C7B9-0E87-BC0E46E83C91}"/>
          </ac:spMkLst>
        </pc:spChg>
        <pc:spChg chg="add mod">
          <ac:chgData name="동현 윤" userId="a7ff3985f6746653" providerId="LiveId" clId="{6B802DEB-8368-4749-99F4-07E7391C1FFF}" dt="2024-08-14T00:54:54.837" v="27281" actId="20577"/>
          <ac:spMkLst>
            <pc:docMk/>
            <pc:sldMk cId="2772016756" sldId="299"/>
            <ac:spMk id="5" creationId="{7A9B7E44-57F1-1025-66CA-F266D36BF2A4}"/>
          </ac:spMkLst>
        </pc:spChg>
        <pc:spChg chg="mod">
          <ac:chgData name="동현 윤" userId="a7ff3985f6746653" providerId="LiveId" clId="{6B802DEB-8368-4749-99F4-07E7391C1FFF}" dt="2024-08-13T11:48:58.238" v="26537" actId="20577"/>
          <ac:spMkLst>
            <pc:docMk/>
            <pc:sldMk cId="2772016756" sldId="299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0:49:33.013" v="27124"/>
        <pc:sldMkLst>
          <pc:docMk/>
          <pc:sldMk cId="3397691548" sldId="300"/>
        </pc:sldMkLst>
        <pc:spChg chg="mod">
          <ac:chgData name="동현 윤" userId="a7ff3985f6746653" providerId="LiveId" clId="{6B802DEB-8368-4749-99F4-07E7391C1FFF}" dt="2024-08-13T04:49:55.905" v="15863"/>
          <ac:spMkLst>
            <pc:docMk/>
            <pc:sldMk cId="3397691548" sldId="300"/>
            <ac:spMk id="4" creationId="{9F9135E1-CE9F-C7B9-0E87-BC0E46E83C91}"/>
          </ac:spMkLst>
        </pc:spChg>
        <pc:spChg chg="mod">
          <ac:chgData name="동현 윤" userId="a7ff3985f6746653" providerId="LiveId" clId="{6B802DEB-8368-4749-99F4-07E7391C1FFF}" dt="2024-08-13T11:48:59.847" v="26538" actId="20577"/>
          <ac:spMkLst>
            <pc:docMk/>
            <pc:sldMk cId="3397691548" sldId="300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0:56:15.279" v="27374" actId="20577"/>
        <pc:sldMkLst>
          <pc:docMk/>
          <pc:sldMk cId="3262513966" sldId="301"/>
        </pc:sldMkLst>
        <pc:spChg chg="mod">
          <ac:chgData name="동현 윤" userId="a7ff3985f6746653" providerId="LiveId" clId="{6B802DEB-8368-4749-99F4-07E7391C1FFF}" dt="2024-08-13T11:49:02.609" v="26539" actId="20577"/>
          <ac:spMkLst>
            <pc:docMk/>
            <pc:sldMk cId="3262513966" sldId="301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4.371" v="28440" actId="20577"/>
        <pc:sldMkLst>
          <pc:docMk/>
          <pc:sldMk cId="2566928855" sldId="302"/>
        </pc:sldMkLst>
        <pc:spChg chg="mod">
          <ac:chgData name="동현 윤" userId="a7ff3985f6746653" providerId="LiveId" clId="{6B802DEB-8368-4749-99F4-07E7391C1FFF}" dt="2024-08-14T01:54:14.371" v="28440" actId="20577"/>
          <ac:spMkLst>
            <pc:docMk/>
            <pc:sldMk cId="2566928855" sldId="302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2.849" v="26544" actId="20577"/>
          <ac:spMkLst>
            <pc:docMk/>
            <pc:sldMk cId="2566928855" sldId="302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6.792" v="28441" actId="20577"/>
        <pc:sldMkLst>
          <pc:docMk/>
          <pc:sldMk cId="3217066622" sldId="303"/>
        </pc:sldMkLst>
        <pc:spChg chg="mod">
          <ac:chgData name="동현 윤" userId="a7ff3985f6746653" providerId="LiveId" clId="{6B802DEB-8368-4749-99F4-07E7391C1FFF}" dt="2024-08-14T01:54:16.792" v="28441" actId="20577"/>
          <ac:spMkLst>
            <pc:docMk/>
            <pc:sldMk cId="3217066622" sldId="303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4.641" v="26545" actId="20577"/>
          <ac:spMkLst>
            <pc:docMk/>
            <pc:sldMk cId="3217066622" sldId="303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18.896" v="28442" actId="20577"/>
        <pc:sldMkLst>
          <pc:docMk/>
          <pc:sldMk cId="4123483974" sldId="304"/>
        </pc:sldMkLst>
        <pc:spChg chg="mod">
          <ac:chgData name="동현 윤" userId="a7ff3985f6746653" providerId="LiveId" clId="{6B802DEB-8368-4749-99F4-07E7391C1FFF}" dt="2024-08-14T01:54:18.896" v="28442" actId="20577"/>
          <ac:spMkLst>
            <pc:docMk/>
            <pc:sldMk cId="4123483974" sldId="304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19.010" v="26546" actId="20577"/>
          <ac:spMkLst>
            <pc:docMk/>
            <pc:sldMk cId="4123483974" sldId="304"/>
            <ac:spMk id="26" creationId="{5FD4640A-EC19-40FE-919E-B53DA11117DC}"/>
          </ac:spMkLst>
        </pc:spChg>
      </pc:sldChg>
      <pc:sldChg chg="modSp add mod modNotesTx">
        <pc:chgData name="동현 윤" userId="a7ff3985f6746653" providerId="LiveId" clId="{6B802DEB-8368-4749-99F4-07E7391C1FFF}" dt="2024-08-14T01:54:20.851" v="28443" actId="20577"/>
        <pc:sldMkLst>
          <pc:docMk/>
          <pc:sldMk cId="297053071" sldId="305"/>
        </pc:sldMkLst>
        <pc:spChg chg="mod">
          <ac:chgData name="동현 윤" userId="a7ff3985f6746653" providerId="LiveId" clId="{6B802DEB-8368-4749-99F4-07E7391C1FFF}" dt="2024-08-14T01:54:20.851" v="28443" actId="20577"/>
          <ac:spMkLst>
            <pc:docMk/>
            <pc:sldMk cId="297053071" sldId="305"/>
            <ac:spMk id="8" creationId="{17E91D44-F1C6-F592-66D7-DF5C26CE4C71}"/>
          </ac:spMkLst>
        </pc:spChg>
        <pc:spChg chg="mod">
          <ac:chgData name="동현 윤" userId="a7ff3985f6746653" providerId="LiveId" clId="{6B802DEB-8368-4749-99F4-07E7391C1FFF}" dt="2024-08-13T11:49:21.191" v="26547" actId="20577"/>
          <ac:spMkLst>
            <pc:docMk/>
            <pc:sldMk cId="297053071" sldId="305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33.353" v="28447" actId="20577"/>
        <pc:sldMkLst>
          <pc:docMk/>
          <pc:sldMk cId="1628206610" sldId="306"/>
        </pc:sldMkLst>
        <pc:spChg chg="add mod">
          <ac:chgData name="동현 윤" userId="a7ff3985f6746653" providerId="LiveId" clId="{6B802DEB-8368-4749-99F4-07E7391C1FFF}" dt="2024-08-05T12:05:36.578" v="9882"/>
          <ac:spMkLst>
            <pc:docMk/>
            <pc:sldMk cId="1628206610" sldId="306"/>
            <ac:spMk id="2" creationId="{03188A78-2CC6-1C59-A637-00B05D384BD1}"/>
          </ac:spMkLst>
        </pc:spChg>
        <pc:spChg chg="add mod">
          <ac:chgData name="동현 윤" userId="a7ff3985f6746653" providerId="LiveId" clId="{6B802DEB-8368-4749-99F4-07E7391C1FFF}" dt="2024-08-14T01:54:33.353" v="28447" actId="20577"/>
          <ac:spMkLst>
            <pc:docMk/>
            <pc:sldMk cId="1628206610" sldId="306"/>
            <ac:spMk id="4" creationId="{6CA296D7-009B-DF3E-A447-3B6C830825C5}"/>
          </ac:spMkLst>
        </pc:spChg>
        <pc:spChg chg="mod">
          <ac:chgData name="동현 윤" userId="a7ff3985f6746653" providerId="LiveId" clId="{6B802DEB-8368-4749-99F4-07E7391C1FFF}" dt="2024-08-13T11:31:36.047" v="26227" actId="1076"/>
          <ac:spMkLst>
            <pc:docMk/>
            <pc:sldMk cId="1628206610" sldId="306"/>
            <ac:spMk id="13" creationId="{8CABE76B-F2FC-6A70-CDD3-41C2AB300090}"/>
          </ac:spMkLst>
        </pc:spChg>
        <pc:spChg chg="del">
          <ac:chgData name="동현 윤" userId="a7ff3985f6746653" providerId="LiveId" clId="{6B802DEB-8368-4749-99F4-07E7391C1FFF}" dt="2024-08-05T12:05:36.421" v="9881" actId="478"/>
          <ac:spMkLst>
            <pc:docMk/>
            <pc:sldMk cId="1628206610" sldId="306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6.421" v="9881" actId="478"/>
          <ac:spMkLst>
            <pc:docMk/>
            <pc:sldMk cId="1628206610" sldId="306"/>
            <ac:spMk id="26" creationId="{5FD4640A-EC19-40FE-919E-B53DA11117DC}"/>
          </ac:spMkLst>
        </pc:spChg>
      </pc:sldChg>
      <pc:sldChg chg="addSp delSp modSp add mod modNotesTx">
        <pc:chgData name="동현 윤" userId="a7ff3985f6746653" providerId="LiveId" clId="{6B802DEB-8368-4749-99F4-07E7391C1FFF}" dt="2024-08-14T02:24:48.938" v="29712" actId="20577"/>
        <pc:sldMkLst>
          <pc:docMk/>
          <pc:sldMk cId="2683673573" sldId="307"/>
        </pc:sldMkLst>
        <pc:spChg chg="add mod">
          <ac:chgData name="동현 윤" userId="a7ff3985f6746653" providerId="LiveId" clId="{6B802DEB-8368-4749-99F4-07E7391C1FFF}" dt="2024-08-05T12:05:39.647" v="9884"/>
          <ac:spMkLst>
            <pc:docMk/>
            <pc:sldMk cId="2683673573" sldId="307"/>
            <ac:spMk id="2" creationId="{926E5415-FEF8-28F4-3793-9BA9DB376DFB}"/>
          </ac:spMkLst>
        </pc:spChg>
        <pc:spChg chg="add mod">
          <ac:chgData name="동현 윤" userId="a7ff3985f6746653" providerId="LiveId" clId="{6B802DEB-8368-4749-99F4-07E7391C1FFF}" dt="2024-08-14T01:54:35.444" v="28448" actId="20577"/>
          <ac:spMkLst>
            <pc:docMk/>
            <pc:sldMk cId="2683673573" sldId="307"/>
            <ac:spMk id="3" creationId="{A379CA29-3AF2-6366-AF50-A401B4B125A1}"/>
          </ac:spMkLst>
        </pc:spChg>
        <pc:spChg chg="del">
          <ac:chgData name="동현 윤" userId="a7ff3985f6746653" providerId="LiveId" clId="{6B802DEB-8368-4749-99F4-07E7391C1FFF}" dt="2024-08-12T04:39:59.421" v="10965" actId="478"/>
          <ac:spMkLst>
            <pc:docMk/>
            <pc:sldMk cId="2683673573" sldId="307"/>
            <ac:spMk id="5" creationId="{62570DBD-7318-4B54-9F18-28580462FA4A}"/>
          </ac:spMkLst>
        </pc:spChg>
        <pc:spChg chg="mod">
          <ac:chgData name="동현 윤" userId="a7ff3985f6746653" providerId="LiveId" clId="{6B802DEB-8368-4749-99F4-07E7391C1FFF}" dt="2024-08-12T04:40:01.432" v="10967" actId="1036"/>
          <ac:spMkLst>
            <pc:docMk/>
            <pc:sldMk cId="2683673573" sldId="307"/>
            <ac:spMk id="6" creationId="{BA1B74C6-FF6C-14B1-2C0E-F93A8B6B7B41}"/>
          </ac:spMkLst>
        </pc:spChg>
        <pc:spChg chg="add mod">
          <ac:chgData name="동현 윤" userId="a7ff3985f6746653" providerId="LiveId" clId="{6B802DEB-8368-4749-99F4-07E7391C1FFF}" dt="2024-08-12T04:39:59.779" v="10966"/>
          <ac:spMkLst>
            <pc:docMk/>
            <pc:sldMk cId="2683673573" sldId="307"/>
            <ac:spMk id="7" creationId="{B58BAA24-23A7-AB9E-FDDB-8FF0D57AD88A}"/>
          </ac:spMkLst>
        </pc:spChg>
        <pc:spChg chg="del">
          <ac:chgData name="동현 윤" userId="a7ff3985f6746653" providerId="LiveId" clId="{6B802DEB-8368-4749-99F4-07E7391C1FFF}" dt="2024-08-05T12:05:39.463" v="9883" actId="478"/>
          <ac:spMkLst>
            <pc:docMk/>
            <pc:sldMk cId="2683673573" sldId="307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9.463" v="9883" actId="478"/>
          <ac:spMkLst>
            <pc:docMk/>
            <pc:sldMk cId="2683673573" sldId="307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37.815" v="28450" actId="20577"/>
        <pc:sldMkLst>
          <pc:docMk/>
          <pc:sldMk cId="688445113" sldId="308"/>
        </pc:sldMkLst>
        <pc:spChg chg="add mod">
          <ac:chgData name="동현 윤" userId="a7ff3985f6746653" providerId="LiveId" clId="{6B802DEB-8368-4749-99F4-07E7391C1FFF}" dt="2024-08-05T12:05:42.480" v="9886"/>
          <ac:spMkLst>
            <pc:docMk/>
            <pc:sldMk cId="688445113" sldId="308"/>
            <ac:spMk id="3" creationId="{E197AF94-A811-B7D7-A5E2-DD0AAC3E0A66}"/>
          </ac:spMkLst>
        </pc:spChg>
        <pc:spChg chg="add mod">
          <ac:chgData name="동현 윤" userId="a7ff3985f6746653" providerId="LiveId" clId="{6B802DEB-8368-4749-99F4-07E7391C1FFF}" dt="2024-08-14T01:54:37.815" v="28450" actId="20577"/>
          <ac:spMkLst>
            <pc:docMk/>
            <pc:sldMk cId="688445113" sldId="308"/>
            <ac:spMk id="7" creationId="{C3E22776-8C0D-7981-622E-3937255AE4A8}"/>
          </ac:spMkLst>
        </pc:spChg>
        <pc:spChg chg="del">
          <ac:chgData name="동현 윤" userId="a7ff3985f6746653" providerId="LiveId" clId="{6B802DEB-8368-4749-99F4-07E7391C1FFF}" dt="2024-08-05T12:05:42.342" v="9885" actId="478"/>
          <ac:spMkLst>
            <pc:docMk/>
            <pc:sldMk cId="688445113" sldId="308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42.342" v="9885" actId="478"/>
          <ac:spMkLst>
            <pc:docMk/>
            <pc:sldMk cId="688445113" sldId="308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44.220" v="28451" actId="20577"/>
        <pc:sldMkLst>
          <pc:docMk/>
          <pc:sldMk cId="1770393793" sldId="309"/>
        </pc:sldMkLst>
        <pc:spChg chg="add mod">
          <ac:chgData name="동현 윤" userId="a7ff3985f6746653" providerId="LiveId" clId="{6B802DEB-8368-4749-99F4-07E7391C1FFF}" dt="2024-08-05T12:05:47.396" v="9888"/>
          <ac:spMkLst>
            <pc:docMk/>
            <pc:sldMk cId="1770393793" sldId="309"/>
            <ac:spMk id="3" creationId="{CD56736D-441A-FB7E-1E3C-4CBB05D75CD0}"/>
          </ac:spMkLst>
        </pc:spChg>
        <pc:spChg chg="add mod">
          <ac:chgData name="동현 윤" userId="a7ff3985f6746653" providerId="LiveId" clId="{6B802DEB-8368-4749-99F4-07E7391C1FFF}" dt="2024-08-14T01:54:44.220" v="28451" actId="20577"/>
          <ac:spMkLst>
            <pc:docMk/>
            <pc:sldMk cId="1770393793" sldId="309"/>
            <ac:spMk id="7" creationId="{8AC2AE23-9499-169C-4F72-CA7F92FAE9C6}"/>
          </ac:spMkLst>
        </pc:spChg>
        <pc:spChg chg="del">
          <ac:chgData name="동현 윤" userId="a7ff3985f6746653" providerId="LiveId" clId="{6B802DEB-8368-4749-99F4-07E7391C1FFF}" dt="2024-08-05T12:05:47.250" v="9887" actId="478"/>
          <ac:spMkLst>
            <pc:docMk/>
            <pc:sldMk cId="1770393793" sldId="309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47.250" v="9887" actId="478"/>
          <ac:spMkLst>
            <pc:docMk/>
            <pc:sldMk cId="1770393793" sldId="309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46.674" v="28452" actId="20577"/>
        <pc:sldMkLst>
          <pc:docMk/>
          <pc:sldMk cId="577958419" sldId="310"/>
        </pc:sldMkLst>
        <pc:spChg chg="add mod">
          <ac:chgData name="동현 윤" userId="a7ff3985f6746653" providerId="LiveId" clId="{6B802DEB-8368-4749-99F4-07E7391C1FFF}" dt="2024-08-05T12:05:50.331" v="9890"/>
          <ac:spMkLst>
            <pc:docMk/>
            <pc:sldMk cId="577958419" sldId="310"/>
            <ac:spMk id="3" creationId="{2EADDAC5-BDA6-8D6B-5643-33668DD23C80}"/>
          </ac:spMkLst>
        </pc:spChg>
        <pc:spChg chg="add mod">
          <ac:chgData name="동현 윤" userId="a7ff3985f6746653" providerId="LiveId" clId="{6B802DEB-8368-4749-99F4-07E7391C1FFF}" dt="2024-08-14T01:54:46.674" v="28452" actId="20577"/>
          <ac:spMkLst>
            <pc:docMk/>
            <pc:sldMk cId="577958419" sldId="310"/>
            <ac:spMk id="7" creationId="{244A9C9C-C58E-9554-C014-1695EA36B8F8}"/>
          </ac:spMkLst>
        </pc:spChg>
        <pc:spChg chg="del">
          <ac:chgData name="동현 윤" userId="a7ff3985f6746653" providerId="LiveId" clId="{6B802DEB-8368-4749-99F4-07E7391C1FFF}" dt="2024-08-05T12:05:50.155" v="9889" actId="478"/>
          <ac:spMkLst>
            <pc:docMk/>
            <pc:sldMk cId="577958419" sldId="310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0.155" v="9889" actId="478"/>
          <ac:spMkLst>
            <pc:docMk/>
            <pc:sldMk cId="577958419" sldId="310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1:54:48.770" v="28453" actId="20577"/>
        <pc:sldMkLst>
          <pc:docMk/>
          <pc:sldMk cId="4091654351" sldId="311"/>
        </pc:sldMkLst>
        <pc:spChg chg="add mod">
          <ac:chgData name="동현 윤" userId="a7ff3985f6746653" providerId="LiveId" clId="{6B802DEB-8368-4749-99F4-07E7391C1FFF}" dt="2024-08-05T12:05:53.242" v="9892"/>
          <ac:spMkLst>
            <pc:docMk/>
            <pc:sldMk cId="4091654351" sldId="311"/>
            <ac:spMk id="3" creationId="{4520BE82-DBEF-D824-07E8-F21CC147DD15}"/>
          </ac:spMkLst>
        </pc:spChg>
        <pc:spChg chg="add mod">
          <ac:chgData name="동현 윤" userId="a7ff3985f6746653" providerId="LiveId" clId="{6B802DEB-8368-4749-99F4-07E7391C1FFF}" dt="2024-08-14T01:54:48.770" v="28453" actId="20577"/>
          <ac:spMkLst>
            <pc:docMk/>
            <pc:sldMk cId="4091654351" sldId="311"/>
            <ac:spMk id="7" creationId="{6783568B-79F9-8496-7A3D-1D322CDF2755}"/>
          </ac:spMkLst>
        </pc:spChg>
        <pc:spChg chg="del">
          <ac:chgData name="동현 윤" userId="a7ff3985f6746653" providerId="LiveId" clId="{6B802DEB-8368-4749-99F4-07E7391C1FFF}" dt="2024-08-05T12:05:53.070" v="9891" actId="478"/>
          <ac:spMkLst>
            <pc:docMk/>
            <pc:sldMk cId="4091654351" sldId="311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3.070" v="9891" actId="478"/>
          <ac:spMkLst>
            <pc:docMk/>
            <pc:sldMk cId="4091654351" sldId="311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26:45.648" v="29774" actId="14100"/>
        <pc:sldMkLst>
          <pc:docMk/>
          <pc:sldMk cId="2048748713" sldId="312"/>
        </pc:sldMkLst>
        <pc:spChg chg="add mod">
          <ac:chgData name="동현 윤" userId="a7ff3985f6746653" providerId="LiveId" clId="{6B802DEB-8368-4749-99F4-07E7391C1FFF}" dt="2024-08-05T12:05:56.224" v="9894"/>
          <ac:spMkLst>
            <pc:docMk/>
            <pc:sldMk cId="2048748713" sldId="312"/>
            <ac:spMk id="2" creationId="{1031F331-7D66-9F86-96F9-2C4D834A8658}"/>
          </ac:spMkLst>
        </pc:spChg>
        <pc:spChg chg="add mod">
          <ac:chgData name="동현 윤" userId="a7ff3985f6746653" providerId="LiveId" clId="{6B802DEB-8368-4749-99F4-07E7391C1FFF}" dt="2024-08-14T01:54:51.935" v="28454" actId="20577"/>
          <ac:spMkLst>
            <pc:docMk/>
            <pc:sldMk cId="2048748713" sldId="312"/>
            <ac:spMk id="4" creationId="{18E73997-D875-FDB9-90CE-F38AFB0FE0C3}"/>
          </ac:spMkLst>
        </pc:spChg>
        <pc:spChg chg="add mod">
          <ac:chgData name="동현 윤" userId="a7ff3985f6746653" providerId="LiveId" clId="{6B802DEB-8368-4749-99F4-07E7391C1FFF}" dt="2024-08-14T02:26:45.648" v="29774" actId="14100"/>
          <ac:spMkLst>
            <pc:docMk/>
            <pc:sldMk cId="2048748713" sldId="312"/>
            <ac:spMk id="5" creationId="{8247F9C3-43B1-7B5A-CCE9-5E3B04FC1144}"/>
          </ac:spMkLst>
        </pc:spChg>
        <pc:spChg chg="del">
          <ac:chgData name="동현 윤" userId="a7ff3985f6746653" providerId="LiveId" clId="{6B802DEB-8368-4749-99F4-07E7391C1FFF}" dt="2024-08-05T12:05:56.035" v="9893" actId="478"/>
          <ac:spMkLst>
            <pc:docMk/>
            <pc:sldMk cId="2048748713" sldId="312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6.035" v="9893" actId="478"/>
          <ac:spMkLst>
            <pc:docMk/>
            <pc:sldMk cId="2048748713" sldId="312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05T12:15:22.778" v="9959" actId="20577"/>
          <ac:spMkLst>
            <pc:docMk/>
            <pc:sldMk cId="2048748713" sldId="312"/>
            <ac:spMk id="31" creationId="{55E74859-D683-49B0-A5C5-4AF264C14332}"/>
          </ac:spMkLst>
        </pc:spChg>
      </pc:sldChg>
      <pc:sldChg chg="modSp add mod ord">
        <pc:chgData name="동현 윤" userId="a7ff3985f6746653" providerId="LiveId" clId="{6B802DEB-8368-4749-99F4-07E7391C1FFF}" dt="2024-08-13T11:49:24.032" v="26548" actId="20577"/>
        <pc:sldMkLst>
          <pc:docMk/>
          <pc:sldMk cId="24166240" sldId="313"/>
        </pc:sldMkLst>
        <pc:spChg chg="mod">
          <ac:chgData name="동현 윤" userId="a7ff3985f6746653" providerId="LiveId" clId="{6B802DEB-8368-4749-99F4-07E7391C1FFF}" dt="2024-08-13T11:49:24.032" v="26548" actId="20577"/>
          <ac:spMkLst>
            <pc:docMk/>
            <pc:sldMk cId="24166240" sldId="313"/>
            <ac:spMk id="26" creationId="{5FD4640A-EC19-40FE-919E-B53DA11117DC}"/>
          </ac:spMkLst>
        </pc:spChg>
        <pc:graphicFrameChg chg="mod modGraphic">
          <ac:chgData name="동현 윤" userId="a7ff3985f6746653" providerId="LiveId" clId="{6B802DEB-8368-4749-99F4-07E7391C1FFF}" dt="2024-08-12T10:56:27.155" v="12772"/>
          <ac:graphicFrameMkLst>
            <pc:docMk/>
            <pc:sldMk cId="24166240" sldId="313"/>
            <ac:graphicFrameMk id="2" creationId="{878BE49C-F9BD-376C-23AF-AF5E57023A0E}"/>
          </ac:graphicFrameMkLst>
        </pc:graphicFrameChg>
      </pc:sldChg>
      <pc:sldChg chg="addSp delSp modSp add mod ord modNotesTx">
        <pc:chgData name="동현 윤" userId="a7ff3985f6746653" providerId="LiveId" clId="{6B802DEB-8368-4749-99F4-07E7391C1FFF}" dt="2024-08-14T02:04:46.573" v="29181" actId="20577"/>
        <pc:sldMkLst>
          <pc:docMk/>
          <pc:sldMk cId="4003034095" sldId="314"/>
        </pc:sldMkLst>
        <pc:spChg chg="add del">
          <ac:chgData name="동현 윤" userId="a7ff3985f6746653" providerId="LiveId" clId="{6B802DEB-8368-4749-99F4-07E7391C1FFF}" dt="2024-08-12T04:39:07.113" v="10953" actId="22"/>
          <ac:spMkLst>
            <pc:docMk/>
            <pc:sldMk cId="4003034095" sldId="314"/>
            <ac:spMk id="4" creationId="{6F423052-75D6-74D6-39D7-DEF8B2047D83}"/>
          </ac:spMkLst>
        </pc:spChg>
        <pc:spChg chg="mod">
          <ac:chgData name="동현 윤" userId="a7ff3985f6746653" providerId="LiveId" clId="{6B802DEB-8368-4749-99F4-07E7391C1FFF}" dt="2024-08-14T02:01:49.007" v="28607" actId="20577"/>
          <ac:spMkLst>
            <pc:docMk/>
            <pc:sldMk cId="4003034095" sldId="314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13T11:49:26.103" v="26549" actId="20577"/>
          <ac:spMkLst>
            <pc:docMk/>
            <pc:sldMk cId="4003034095" sldId="314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4T01:55:05.824" v="28457" actId="1076"/>
          <ac:picMkLst>
            <pc:docMk/>
            <pc:sldMk cId="4003034095" sldId="314"/>
            <ac:picMk id="3" creationId="{FA376840-2538-8E98-39C2-3D0BB217405E}"/>
          </ac:picMkLst>
        </pc:picChg>
      </pc:sldChg>
      <pc:sldChg chg="addSp delSp modSp add mod modNotesTx">
        <pc:chgData name="동현 윤" userId="a7ff3985f6746653" providerId="LiveId" clId="{6B802DEB-8368-4749-99F4-07E7391C1FFF}" dt="2024-08-13T11:49:28.011" v="26550" actId="20577"/>
        <pc:sldMkLst>
          <pc:docMk/>
          <pc:sldMk cId="3402887154" sldId="315"/>
        </pc:sldMkLst>
        <pc:spChg chg="add mod">
          <ac:chgData name="동현 윤" userId="a7ff3985f6746653" providerId="LiveId" clId="{6B802DEB-8368-4749-99F4-07E7391C1FFF}" dt="2024-08-05T12:05:07.893" v="9868"/>
          <ac:spMkLst>
            <pc:docMk/>
            <pc:sldMk cId="3402887154" sldId="315"/>
            <ac:spMk id="2" creationId="{E44CA97A-0AA4-0AE4-F618-05F51CDB8261}"/>
          </ac:spMkLst>
        </pc:spChg>
        <pc:spChg chg="add mod">
          <ac:chgData name="동현 윤" userId="a7ff3985f6746653" providerId="LiveId" clId="{6B802DEB-8368-4749-99F4-07E7391C1FFF}" dt="2024-08-13T11:49:28.011" v="26550" actId="20577"/>
          <ac:spMkLst>
            <pc:docMk/>
            <pc:sldMk cId="3402887154" sldId="315"/>
            <ac:spMk id="3" creationId="{3E69EC52-8C40-D9C8-1FD1-8CB3F282E645}"/>
          </ac:spMkLst>
        </pc:spChg>
        <pc:spChg chg="del">
          <ac:chgData name="동현 윤" userId="a7ff3985f6746653" providerId="LiveId" clId="{6B802DEB-8368-4749-99F4-07E7391C1FFF}" dt="2024-08-05T12:05:07.726" v="9867" actId="478"/>
          <ac:spMkLst>
            <pc:docMk/>
            <pc:sldMk cId="3402887154" sldId="315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07.726" v="9867" actId="478"/>
          <ac:spMkLst>
            <pc:docMk/>
            <pc:sldMk cId="3402887154" sldId="315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13T06:28:32.044" v="19039" actId="20577"/>
          <ac:spMkLst>
            <pc:docMk/>
            <pc:sldMk cId="3402887154" sldId="315"/>
            <ac:spMk id="31" creationId="{55E74859-D683-49B0-A5C5-4AF264C14332}"/>
          </ac:spMkLst>
        </pc:spChg>
      </pc:sldChg>
      <pc:sldChg chg="addSp delSp modSp add mod">
        <pc:chgData name="동현 윤" userId="a7ff3985f6746653" providerId="LiveId" clId="{6B802DEB-8368-4749-99F4-07E7391C1FFF}" dt="2024-08-14T02:23:22.141" v="29599" actId="1076"/>
        <pc:sldMkLst>
          <pc:docMk/>
          <pc:sldMk cId="3635826509" sldId="316"/>
        </pc:sldMkLst>
        <pc:spChg chg="add mod">
          <ac:chgData name="동현 윤" userId="a7ff3985f6746653" providerId="LiveId" clId="{6B802DEB-8368-4749-99F4-07E7391C1FFF}" dt="2024-08-05T12:05:11.506" v="9870"/>
          <ac:spMkLst>
            <pc:docMk/>
            <pc:sldMk cId="3635826509" sldId="316"/>
            <ac:spMk id="2" creationId="{C7705223-F4A0-2757-E268-C31CE4EA32AE}"/>
          </ac:spMkLst>
        </pc:spChg>
        <pc:spChg chg="add mod">
          <ac:chgData name="동현 윤" userId="a7ff3985f6746653" providerId="LiveId" clId="{6B802DEB-8368-4749-99F4-07E7391C1FFF}" dt="2024-08-13T11:49:30.221" v="26551" actId="20577"/>
          <ac:spMkLst>
            <pc:docMk/>
            <pc:sldMk cId="3635826509" sldId="316"/>
            <ac:spMk id="3" creationId="{50973D11-DCC2-3CDD-BCD1-D72CDB321898}"/>
          </ac:spMkLst>
        </pc:spChg>
        <pc:spChg chg="add mod">
          <ac:chgData name="동현 윤" userId="a7ff3985f6746653" providerId="LiveId" clId="{6B802DEB-8368-4749-99F4-07E7391C1FFF}" dt="2024-08-14T02:23:22.141" v="29599" actId="1076"/>
          <ac:spMkLst>
            <pc:docMk/>
            <pc:sldMk cId="3635826509" sldId="316"/>
            <ac:spMk id="4" creationId="{14FA3DD1-B292-8402-1461-2D17E45F398D}"/>
          </ac:spMkLst>
        </pc:spChg>
        <pc:spChg chg="del">
          <ac:chgData name="동현 윤" userId="a7ff3985f6746653" providerId="LiveId" clId="{6B802DEB-8368-4749-99F4-07E7391C1FFF}" dt="2024-08-05T12:05:11.328" v="9869" actId="478"/>
          <ac:spMkLst>
            <pc:docMk/>
            <pc:sldMk cId="3635826509" sldId="316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11.328" v="9869" actId="478"/>
          <ac:spMkLst>
            <pc:docMk/>
            <pc:sldMk cId="3635826509" sldId="316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4T02:16:47.506" v="29188" actId="1076"/>
          <ac:picMkLst>
            <pc:docMk/>
            <pc:sldMk cId="3635826509" sldId="316"/>
            <ac:picMk id="15" creationId="{FBEADD81-4370-3ECA-4244-11F78F2C6EE9}"/>
          </ac:picMkLst>
        </pc:picChg>
      </pc:sldChg>
      <pc:sldChg chg="addSp delSp modSp add mod">
        <pc:chgData name="동현 윤" userId="a7ff3985f6746653" providerId="LiveId" clId="{6B802DEB-8368-4749-99F4-07E7391C1FFF}" dt="2024-08-14T02:14:09.946" v="29185" actId="207"/>
        <pc:sldMkLst>
          <pc:docMk/>
          <pc:sldMk cId="3303024414" sldId="317"/>
        </pc:sldMkLst>
        <pc:spChg chg="add mod">
          <ac:chgData name="동현 윤" userId="a7ff3985f6746653" providerId="LiveId" clId="{6B802DEB-8368-4749-99F4-07E7391C1FFF}" dt="2024-08-05T12:05:14.572" v="9872"/>
          <ac:spMkLst>
            <pc:docMk/>
            <pc:sldMk cId="3303024414" sldId="317"/>
            <ac:spMk id="2" creationId="{F690CF01-89C0-3392-62B9-E7F0CA9F66F5}"/>
          </ac:spMkLst>
        </pc:spChg>
        <pc:spChg chg="add mod">
          <ac:chgData name="동현 윤" userId="a7ff3985f6746653" providerId="LiveId" clId="{6B802DEB-8368-4749-99F4-07E7391C1FFF}" dt="2024-08-13T11:49:32.230" v="26552" actId="20577"/>
          <ac:spMkLst>
            <pc:docMk/>
            <pc:sldMk cId="3303024414" sldId="317"/>
            <ac:spMk id="4" creationId="{89A008E5-03B1-C54B-8332-5C12855194C9}"/>
          </ac:spMkLst>
        </pc:spChg>
        <pc:spChg chg="add mod">
          <ac:chgData name="동현 윤" userId="a7ff3985f6746653" providerId="LiveId" clId="{6B802DEB-8368-4749-99F4-07E7391C1FFF}" dt="2024-08-14T02:14:09.946" v="29185" actId="207"/>
          <ac:spMkLst>
            <pc:docMk/>
            <pc:sldMk cId="3303024414" sldId="317"/>
            <ac:spMk id="5" creationId="{4407791A-B97F-5C94-1381-441BB2C6C0C7}"/>
          </ac:spMkLst>
        </pc:spChg>
        <pc:spChg chg="del">
          <ac:chgData name="동현 윤" userId="a7ff3985f6746653" providerId="LiveId" clId="{6B802DEB-8368-4749-99F4-07E7391C1FFF}" dt="2024-08-05T12:05:14.397" v="9871" actId="478"/>
          <ac:spMkLst>
            <pc:docMk/>
            <pc:sldMk cId="3303024414" sldId="317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14.397" v="9871" actId="478"/>
          <ac:spMkLst>
            <pc:docMk/>
            <pc:sldMk cId="3303024414" sldId="317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3T11:49:34.932" v="26553" actId="20577"/>
        <pc:sldMkLst>
          <pc:docMk/>
          <pc:sldMk cId="3297729592" sldId="318"/>
        </pc:sldMkLst>
        <pc:spChg chg="add mod">
          <ac:chgData name="동현 윤" userId="a7ff3985f6746653" providerId="LiveId" clId="{6B802DEB-8368-4749-99F4-07E7391C1FFF}" dt="2024-08-05T12:05:17.087" v="9874"/>
          <ac:spMkLst>
            <pc:docMk/>
            <pc:sldMk cId="3297729592" sldId="318"/>
            <ac:spMk id="2" creationId="{2726AC51-F08D-309C-9B36-1FFDEA953C8B}"/>
          </ac:spMkLst>
        </pc:spChg>
        <pc:spChg chg="add mod">
          <ac:chgData name="동현 윤" userId="a7ff3985f6746653" providerId="LiveId" clId="{6B802DEB-8368-4749-99F4-07E7391C1FFF}" dt="2024-08-13T11:49:34.932" v="26553" actId="20577"/>
          <ac:spMkLst>
            <pc:docMk/>
            <pc:sldMk cId="3297729592" sldId="318"/>
            <ac:spMk id="4" creationId="{D4A38392-57A6-E674-7C24-0466A7B5ADA1}"/>
          </ac:spMkLst>
        </pc:spChg>
        <pc:spChg chg="del">
          <ac:chgData name="동현 윤" userId="a7ff3985f6746653" providerId="LiveId" clId="{6B802DEB-8368-4749-99F4-07E7391C1FFF}" dt="2024-08-05T12:05:16.936" v="9873" actId="478"/>
          <ac:spMkLst>
            <pc:docMk/>
            <pc:sldMk cId="3297729592" sldId="318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16.936" v="9873" actId="478"/>
          <ac:spMkLst>
            <pc:docMk/>
            <pc:sldMk cId="3297729592" sldId="318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14:37.163" v="29186" actId="478"/>
        <pc:sldMkLst>
          <pc:docMk/>
          <pc:sldMk cId="678280439" sldId="319"/>
        </pc:sldMkLst>
        <pc:spChg chg="add mod">
          <ac:chgData name="동현 윤" userId="a7ff3985f6746653" providerId="LiveId" clId="{6B802DEB-8368-4749-99F4-07E7391C1FFF}" dt="2024-08-05T12:05:28.501" v="9876"/>
          <ac:spMkLst>
            <pc:docMk/>
            <pc:sldMk cId="678280439" sldId="319"/>
            <ac:spMk id="2" creationId="{3C7CBEC8-44FF-C7C3-0F6E-F5379780CF2D}"/>
          </ac:spMkLst>
        </pc:spChg>
        <pc:spChg chg="add mod">
          <ac:chgData name="동현 윤" userId="a7ff3985f6746653" providerId="LiveId" clId="{6B802DEB-8368-4749-99F4-07E7391C1FFF}" dt="2024-08-14T01:54:27.224" v="28444" actId="20577"/>
          <ac:spMkLst>
            <pc:docMk/>
            <pc:sldMk cId="678280439" sldId="319"/>
            <ac:spMk id="4" creationId="{44E6D7AE-43EC-6CAA-957F-5A5BC6FCBAE7}"/>
          </ac:spMkLst>
        </pc:spChg>
        <pc:spChg chg="del">
          <ac:chgData name="동현 윤" userId="a7ff3985f6746653" providerId="LiveId" clId="{6B802DEB-8368-4749-99F4-07E7391C1FFF}" dt="2024-08-14T02:14:37.163" v="29186" actId="478"/>
          <ac:spMkLst>
            <pc:docMk/>
            <pc:sldMk cId="678280439" sldId="319"/>
            <ac:spMk id="5" creationId="{E7B04BD2-5BC2-5584-C4C2-F52B0377D69C}"/>
          </ac:spMkLst>
        </pc:spChg>
        <pc:spChg chg="del">
          <ac:chgData name="동현 윤" userId="a7ff3985f6746653" providerId="LiveId" clId="{6B802DEB-8368-4749-99F4-07E7391C1FFF}" dt="2024-08-05T12:05:28.327" v="9875" actId="478"/>
          <ac:spMkLst>
            <pc:docMk/>
            <pc:sldMk cId="678280439" sldId="319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28.327" v="9875" actId="478"/>
          <ac:spMkLst>
            <pc:docMk/>
            <pc:sldMk cId="678280439" sldId="319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23:49.637" v="29606" actId="20577"/>
        <pc:sldMkLst>
          <pc:docMk/>
          <pc:sldMk cId="1149710853" sldId="320"/>
        </pc:sldMkLst>
        <pc:spChg chg="add mod">
          <ac:chgData name="동현 윤" userId="a7ff3985f6746653" providerId="LiveId" clId="{6B802DEB-8368-4749-99F4-07E7391C1FFF}" dt="2024-08-05T12:05:31.241" v="9878"/>
          <ac:spMkLst>
            <pc:docMk/>
            <pc:sldMk cId="1149710853" sldId="320"/>
            <ac:spMk id="2" creationId="{2E237442-84AC-4C7F-3F1D-D3A851A4BDAB}"/>
          </ac:spMkLst>
        </pc:spChg>
        <pc:spChg chg="add mod">
          <ac:chgData name="동현 윤" userId="a7ff3985f6746653" providerId="LiveId" clId="{6B802DEB-8368-4749-99F4-07E7391C1FFF}" dt="2024-08-14T01:54:29.112" v="28445" actId="20577"/>
          <ac:spMkLst>
            <pc:docMk/>
            <pc:sldMk cId="1149710853" sldId="320"/>
            <ac:spMk id="5" creationId="{D68CB692-99EE-2164-74FD-C5315C0000F9}"/>
          </ac:spMkLst>
        </pc:spChg>
        <pc:spChg chg="mod">
          <ac:chgData name="동현 윤" userId="a7ff3985f6746653" providerId="LiveId" clId="{6B802DEB-8368-4749-99F4-07E7391C1FFF}" dt="2024-08-14T02:23:49.637" v="29606" actId="20577"/>
          <ac:spMkLst>
            <pc:docMk/>
            <pc:sldMk cId="1149710853" sldId="320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05:31.058" v="9877" actId="478"/>
          <ac:spMkLst>
            <pc:docMk/>
            <pc:sldMk cId="1149710853" sldId="320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1.058" v="9877" actId="478"/>
          <ac:spMkLst>
            <pc:docMk/>
            <pc:sldMk cId="1149710853" sldId="320"/>
            <ac:spMk id="26" creationId="{5FD4640A-EC19-40FE-919E-B53DA11117DC}"/>
          </ac:spMkLst>
        </pc:spChg>
        <pc:picChg chg="mod">
          <ac:chgData name="동현 윤" userId="a7ff3985f6746653" providerId="LiveId" clId="{6B802DEB-8368-4749-99F4-07E7391C1FFF}" dt="2024-08-13T11:40:11.703" v="26412" actId="1076"/>
          <ac:picMkLst>
            <pc:docMk/>
            <pc:sldMk cId="1149710853" sldId="320"/>
            <ac:picMk id="3" creationId="{AB54679C-942C-767C-ABF0-F9151908D000}"/>
          </ac:picMkLst>
        </pc:picChg>
      </pc:sldChg>
      <pc:sldChg chg="addSp delSp modSp add mod">
        <pc:chgData name="동현 윤" userId="a7ff3985f6746653" providerId="LiveId" clId="{6B802DEB-8368-4749-99F4-07E7391C1FFF}" dt="2024-08-14T01:54:31.536" v="28446" actId="20577"/>
        <pc:sldMkLst>
          <pc:docMk/>
          <pc:sldMk cId="2961800800" sldId="321"/>
        </pc:sldMkLst>
        <pc:spChg chg="add mod">
          <ac:chgData name="동현 윤" userId="a7ff3985f6746653" providerId="LiveId" clId="{6B802DEB-8368-4749-99F4-07E7391C1FFF}" dt="2024-08-05T12:05:33.838" v="9880"/>
          <ac:spMkLst>
            <pc:docMk/>
            <pc:sldMk cId="2961800800" sldId="321"/>
            <ac:spMk id="2" creationId="{8FD02D72-2AA5-6547-E2A1-AA5183796DE6}"/>
          </ac:spMkLst>
        </pc:spChg>
        <pc:spChg chg="add mod">
          <ac:chgData name="동현 윤" userId="a7ff3985f6746653" providerId="LiveId" clId="{6B802DEB-8368-4749-99F4-07E7391C1FFF}" dt="2024-08-14T01:54:31.536" v="28446" actId="20577"/>
          <ac:spMkLst>
            <pc:docMk/>
            <pc:sldMk cId="2961800800" sldId="321"/>
            <ac:spMk id="3" creationId="{36FE559C-8517-C26D-4A45-8BE660BCB280}"/>
          </ac:spMkLst>
        </pc:spChg>
        <pc:spChg chg="mod">
          <ac:chgData name="동현 윤" userId="a7ff3985f6746653" providerId="LiveId" clId="{6B802DEB-8368-4749-99F4-07E7391C1FFF}" dt="2024-08-13T11:41:07.014" v="26439" actId="20577"/>
          <ac:spMkLst>
            <pc:docMk/>
            <pc:sldMk cId="2961800800" sldId="321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05:33.689" v="9879" actId="478"/>
          <ac:spMkLst>
            <pc:docMk/>
            <pc:sldMk cId="2961800800" sldId="321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33.689" v="9879" actId="478"/>
          <ac:spMkLst>
            <pc:docMk/>
            <pc:sldMk cId="2961800800" sldId="321"/>
            <ac:spMk id="26" creationId="{5FD4640A-EC19-40FE-919E-B53DA11117DC}"/>
          </ac:spMkLst>
        </pc:spChg>
      </pc:sldChg>
      <pc:sldChg chg="addSp delSp modSp add mod">
        <pc:chgData name="동현 윤" userId="a7ff3985f6746653" providerId="LiveId" clId="{6B802DEB-8368-4749-99F4-07E7391C1FFF}" dt="2024-08-14T02:29:41.113" v="29775" actId="1076"/>
        <pc:sldMkLst>
          <pc:docMk/>
          <pc:sldMk cId="3990094900" sldId="322"/>
        </pc:sldMkLst>
        <pc:spChg chg="add mod">
          <ac:chgData name="동현 윤" userId="a7ff3985f6746653" providerId="LiveId" clId="{6B802DEB-8368-4749-99F4-07E7391C1FFF}" dt="2024-08-05T12:05:59.768" v="9896"/>
          <ac:spMkLst>
            <pc:docMk/>
            <pc:sldMk cId="3990094900" sldId="322"/>
            <ac:spMk id="2" creationId="{30D61EAD-9098-127E-1017-754FA4F09850}"/>
          </ac:spMkLst>
        </pc:spChg>
        <pc:spChg chg="add mod">
          <ac:chgData name="동현 윤" userId="a7ff3985f6746653" providerId="LiveId" clId="{6B802DEB-8368-4749-99F4-07E7391C1FFF}" dt="2024-08-14T01:54:54.482" v="28455" actId="20577"/>
          <ac:spMkLst>
            <pc:docMk/>
            <pc:sldMk cId="3990094900" sldId="322"/>
            <ac:spMk id="3" creationId="{F3B1D67C-01AF-C3D8-DCD6-67726D8E5CE2}"/>
          </ac:spMkLst>
        </pc:spChg>
        <pc:spChg chg="mod">
          <ac:chgData name="동현 윤" userId="a7ff3985f6746653" providerId="LiveId" clId="{6B802DEB-8368-4749-99F4-07E7391C1FFF}" dt="2024-08-13T11:44:59.671" v="26526" actId="20577"/>
          <ac:spMkLst>
            <pc:docMk/>
            <pc:sldMk cId="3990094900" sldId="322"/>
            <ac:spMk id="6" creationId="{BA1B74C6-FF6C-14B1-2C0E-F93A8B6B7B41}"/>
          </ac:spMkLst>
        </pc:spChg>
        <pc:spChg chg="add mod">
          <ac:chgData name="동현 윤" userId="a7ff3985f6746653" providerId="LiveId" clId="{6B802DEB-8368-4749-99F4-07E7391C1FFF}" dt="2024-08-13T11:43:25.890" v="26447" actId="164"/>
          <ac:spMkLst>
            <pc:docMk/>
            <pc:sldMk cId="3990094900" sldId="322"/>
            <ac:spMk id="7" creationId="{CCF83FEB-07F2-B8D7-136C-EB51AE7FBB08}"/>
          </ac:spMkLst>
        </pc:spChg>
        <pc:spChg chg="add del mod">
          <ac:chgData name="동현 윤" userId="a7ff3985f6746653" providerId="LiveId" clId="{6B802DEB-8368-4749-99F4-07E7391C1FFF}" dt="2024-08-13T11:43:22.361" v="26446" actId="22"/>
          <ac:spMkLst>
            <pc:docMk/>
            <pc:sldMk cId="3990094900" sldId="322"/>
            <ac:spMk id="9" creationId="{53737B9B-3F82-715C-A3C7-549F08CC3498}"/>
          </ac:spMkLst>
        </pc:spChg>
        <pc:spChg chg="add del mod">
          <ac:chgData name="동현 윤" userId="a7ff3985f6746653" providerId="LiveId" clId="{6B802DEB-8368-4749-99F4-07E7391C1FFF}" dt="2024-08-13T11:45:03.334" v="26529"/>
          <ac:spMkLst>
            <pc:docMk/>
            <pc:sldMk cId="3990094900" sldId="322"/>
            <ac:spMk id="12" creationId="{28CD00BE-B43E-C6D4-0D62-48A4809FEB91}"/>
          </ac:spMkLst>
        </pc:spChg>
        <pc:spChg chg="del">
          <ac:chgData name="동현 윤" userId="a7ff3985f6746653" providerId="LiveId" clId="{6B802DEB-8368-4749-99F4-07E7391C1FFF}" dt="2024-08-05T12:05:59.572" v="9895" actId="478"/>
          <ac:spMkLst>
            <pc:docMk/>
            <pc:sldMk cId="3990094900" sldId="322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5:59.572" v="9895" actId="478"/>
          <ac:spMkLst>
            <pc:docMk/>
            <pc:sldMk cId="3990094900" sldId="322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05T12:15:20.342" v="9958" actId="20577"/>
          <ac:spMkLst>
            <pc:docMk/>
            <pc:sldMk cId="3990094900" sldId="322"/>
            <ac:spMk id="31" creationId="{55E74859-D683-49B0-A5C5-4AF264C14332}"/>
          </ac:spMkLst>
        </pc:spChg>
        <pc:grpChg chg="add mod">
          <ac:chgData name="동현 윤" userId="a7ff3985f6746653" providerId="LiveId" clId="{6B802DEB-8368-4749-99F4-07E7391C1FFF}" dt="2024-08-14T02:29:41.113" v="29775" actId="1076"/>
          <ac:grpSpMkLst>
            <pc:docMk/>
            <pc:sldMk cId="3990094900" sldId="322"/>
            <ac:grpSpMk id="10" creationId="{D9AA82C3-1563-F9E5-58FC-FCA1422CFB38}"/>
          </ac:grpSpMkLst>
        </pc:grpChg>
        <pc:picChg chg="mod">
          <ac:chgData name="동현 윤" userId="a7ff3985f6746653" providerId="LiveId" clId="{6B802DEB-8368-4749-99F4-07E7391C1FFF}" dt="2024-08-13T11:45:02.561" v="26527" actId="1076"/>
          <ac:picMkLst>
            <pc:docMk/>
            <pc:sldMk cId="3990094900" sldId="322"/>
            <ac:picMk id="4" creationId="{6045042E-F249-D4F8-F4BB-868671E893A6}"/>
          </ac:picMkLst>
        </pc:picChg>
        <pc:picChg chg="mod">
          <ac:chgData name="동현 윤" userId="a7ff3985f6746653" providerId="LiveId" clId="{6B802DEB-8368-4749-99F4-07E7391C1FFF}" dt="2024-08-13T11:43:25.890" v="26447" actId="164"/>
          <ac:picMkLst>
            <pc:docMk/>
            <pc:sldMk cId="3990094900" sldId="322"/>
            <ac:picMk id="5" creationId="{620DDB1B-5F66-99FD-F17D-A326ED6672A1}"/>
          </ac:picMkLst>
        </pc:picChg>
        <pc:picChg chg="add mod">
          <ac:chgData name="동현 윤" userId="a7ff3985f6746653" providerId="LiveId" clId="{6B802DEB-8368-4749-99F4-07E7391C1FFF}" dt="2024-08-13T13:54:23.883" v="27050" actId="1076"/>
          <ac:picMkLst>
            <pc:docMk/>
            <pc:sldMk cId="3990094900" sldId="322"/>
            <ac:picMk id="14" creationId="{CEE124DF-575A-9E09-5BD3-A7B2176BD0D9}"/>
          </ac:picMkLst>
        </pc:picChg>
      </pc:sldChg>
      <pc:sldChg chg="addSp delSp modSp add mod">
        <pc:chgData name="동현 윤" userId="a7ff3985f6746653" providerId="LiveId" clId="{6B802DEB-8368-4749-99F4-07E7391C1FFF}" dt="2024-08-14T01:54:56.622" v="28456" actId="20577"/>
        <pc:sldMkLst>
          <pc:docMk/>
          <pc:sldMk cId="1366152057" sldId="323"/>
        </pc:sldMkLst>
        <pc:spChg chg="add mod">
          <ac:chgData name="동현 윤" userId="a7ff3985f6746653" providerId="LiveId" clId="{6B802DEB-8368-4749-99F4-07E7391C1FFF}" dt="2024-08-05T12:06:46.392" v="9905"/>
          <ac:spMkLst>
            <pc:docMk/>
            <pc:sldMk cId="1366152057" sldId="323"/>
            <ac:spMk id="3" creationId="{35AA83D3-DD25-55CA-8D0E-46FB0285D86B}"/>
          </ac:spMkLst>
        </pc:spChg>
        <pc:spChg chg="add mod">
          <ac:chgData name="동현 윤" userId="a7ff3985f6746653" providerId="LiveId" clId="{6B802DEB-8368-4749-99F4-07E7391C1FFF}" dt="2024-08-14T01:54:56.622" v="28456" actId="20577"/>
          <ac:spMkLst>
            <pc:docMk/>
            <pc:sldMk cId="1366152057" sldId="323"/>
            <ac:spMk id="4" creationId="{32524AFC-D47A-7E0F-027C-79066D3DE10A}"/>
          </ac:spMkLst>
        </pc:spChg>
        <pc:spChg chg="del">
          <ac:chgData name="동현 윤" userId="a7ff3985f6746653" providerId="LiveId" clId="{6B802DEB-8368-4749-99F4-07E7391C1FFF}" dt="2024-08-05T12:06:46.230" v="9904" actId="478"/>
          <ac:spMkLst>
            <pc:docMk/>
            <pc:sldMk cId="1366152057" sldId="323"/>
            <ac:spMk id="24" creationId="{F27741B4-433E-4D57-8FC1-D988C5D8D3D8}"/>
          </ac:spMkLst>
        </pc:spChg>
        <pc:spChg chg="del">
          <ac:chgData name="동현 윤" userId="a7ff3985f6746653" providerId="LiveId" clId="{6B802DEB-8368-4749-99F4-07E7391C1FFF}" dt="2024-08-05T12:06:46.230" v="9904" actId="478"/>
          <ac:spMkLst>
            <pc:docMk/>
            <pc:sldMk cId="1366152057" sldId="323"/>
            <ac:spMk id="26" creationId="{5FD4640A-EC19-40FE-919E-B53DA11117DC}"/>
          </ac:spMkLst>
        </pc:spChg>
        <pc:spChg chg="mod">
          <ac:chgData name="동현 윤" userId="a7ff3985f6746653" providerId="LiveId" clId="{6B802DEB-8368-4749-99F4-07E7391C1FFF}" dt="2024-08-05T12:15:17.592" v="9957" actId="20577"/>
          <ac:spMkLst>
            <pc:docMk/>
            <pc:sldMk cId="1366152057" sldId="323"/>
            <ac:spMk id="31" creationId="{55E74859-D683-49B0-A5C5-4AF264C14332}"/>
          </ac:spMkLst>
        </pc:spChg>
      </pc:sldChg>
      <pc:sldChg chg="addSp delSp modSp add mod">
        <pc:chgData name="동현 윤" userId="a7ff3985f6746653" providerId="LiveId" clId="{6B802DEB-8368-4749-99F4-07E7391C1FFF}" dt="2024-08-12T04:40:41.201" v="10983" actId="20577"/>
        <pc:sldMkLst>
          <pc:docMk/>
          <pc:sldMk cId="3099685656" sldId="324"/>
        </pc:sldMkLst>
        <pc:spChg chg="del">
          <ac:chgData name="동현 윤" userId="a7ff3985f6746653" providerId="LiveId" clId="{6B802DEB-8368-4749-99F4-07E7391C1FFF}" dt="2024-08-05T12:17:38.770" v="10135" actId="478"/>
          <ac:spMkLst>
            <pc:docMk/>
            <pc:sldMk cId="3099685656" sldId="324"/>
            <ac:spMk id="2" creationId="{9F5A2D86-00AC-291F-6DDC-213FDEABDD87}"/>
          </ac:spMkLst>
        </pc:spChg>
        <pc:spChg chg="mod">
          <ac:chgData name="동현 윤" userId="a7ff3985f6746653" providerId="LiveId" clId="{6B802DEB-8368-4749-99F4-07E7391C1FFF}" dt="2024-08-12T04:40:41.201" v="10983" actId="20577"/>
          <ac:spMkLst>
            <pc:docMk/>
            <pc:sldMk cId="3099685656" sldId="324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17:50.825" v="10150" actId="20577"/>
          <ac:spMkLst>
            <pc:docMk/>
            <pc:sldMk cId="3099685656" sldId="324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7" creationId="{8F9BEE0A-5826-63B9-09FE-44BF844440E2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8" creationId="{DD8F9D50-D11E-0C5A-0949-CAAF98339A68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9" creationId="{49CAE1D6-A665-AC9E-BD00-75FF00F60E44}"/>
          </ac:spMkLst>
        </pc:spChg>
        <pc:spChg chg="del">
          <ac:chgData name="동현 윤" userId="a7ff3985f6746653" providerId="LiveId" clId="{6B802DEB-8368-4749-99F4-07E7391C1FFF}" dt="2024-08-05T12:18:03.375" v="10151" actId="478"/>
          <ac:spMkLst>
            <pc:docMk/>
            <pc:sldMk cId="3099685656" sldId="324"/>
            <ac:spMk id="10" creationId="{5DBC0442-B16A-694A-A4F0-DD640E0A24F6}"/>
          </ac:spMkLst>
        </pc:spChg>
        <pc:spChg chg="mod">
          <ac:chgData name="동현 윤" userId="a7ff3985f6746653" providerId="LiveId" clId="{6B802DEB-8368-4749-99F4-07E7391C1FFF}" dt="2024-08-05T12:15:51.946" v="10005" actId="20577"/>
          <ac:spMkLst>
            <pc:docMk/>
            <pc:sldMk cId="3099685656" sldId="324"/>
            <ac:spMk id="31" creationId="{55E74859-D683-49B0-A5C5-4AF264C14332}"/>
          </ac:spMkLst>
        </pc:spChg>
        <pc:picChg chg="del">
          <ac:chgData name="동현 윤" userId="a7ff3985f6746653" providerId="LiveId" clId="{6B802DEB-8368-4749-99F4-07E7391C1FFF}" dt="2024-08-05T12:18:04.082" v="10152" actId="478"/>
          <ac:picMkLst>
            <pc:docMk/>
            <pc:sldMk cId="3099685656" sldId="324"/>
            <ac:picMk id="5" creationId="{4A2DBCCD-5A76-D5C3-98B2-50420C6D9C28}"/>
          </ac:picMkLst>
        </pc:picChg>
        <pc:picChg chg="add mod">
          <ac:chgData name="동현 윤" userId="a7ff3985f6746653" providerId="LiveId" clId="{6B802DEB-8368-4749-99F4-07E7391C1FFF}" dt="2024-08-05T12:19:44.628" v="10155" actId="1076"/>
          <ac:picMkLst>
            <pc:docMk/>
            <pc:sldMk cId="3099685656" sldId="324"/>
            <ac:picMk id="12" creationId="{0EFE538F-AA6A-ED6E-67D0-5B1DDB1CED43}"/>
          </ac:picMkLst>
        </pc:picChg>
      </pc:sldChg>
      <pc:sldChg chg="addSp delSp add del mod">
        <pc:chgData name="동현 윤" userId="a7ff3985f6746653" providerId="LiveId" clId="{6B802DEB-8368-4749-99F4-07E7391C1FFF}" dt="2024-08-05T12:15:06.425" v="9952" actId="47"/>
        <pc:sldMkLst>
          <pc:docMk/>
          <pc:sldMk cId="3679242444" sldId="324"/>
        </pc:sldMkLst>
        <pc:spChg chg="add del">
          <ac:chgData name="동현 윤" userId="a7ff3985f6746653" providerId="LiveId" clId="{6B802DEB-8368-4749-99F4-07E7391C1FFF}" dt="2024-08-05T12:14:54.113" v="9951" actId="478"/>
          <ac:spMkLst>
            <pc:docMk/>
            <pc:sldMk cId="3679242444" sldId="324"/>
            <ac:spMk id="2" creationId="{9F5A2D86-00AC-291F-6DDC-213FDEABDD87}"/>
          </ac:spMkLst>
        </pc:spChg>
        <pc:spChg chg="add del">
          <ac:chgData name="동현 윤" userId="a7ff3985f6746653" providerId="LiveId" clId="{6B802DEB-8368-4749-99F4-07E7391C1FFF}" dt="2024-08-05T12:14:51.632" v="9950" actId="478"/>
          <ac:spMkLst>
            <pc:docMk/>
            <pc:sldMk cId="3679242444" sldId="324"/>
            <ac:spMk id="6" creationId="{BA1B74C6-FF6C-14B1-2C0E-F93A8B6B7B41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7" creationId="{8F9BEE0A-5826-63B9-09FE-44BF844440E2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8" creationId="{DD8F9D50-D11E-0C5A-0949-CAAF98339A68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9" creationId="{49CAE1D6-A665-AC9E-BD00-75FF00F60E44}"/>
          </ac:spMkLst>
        </pc:spChg>
        <pc:spChg chg="del">
          <ac:chgData name="동현 윤" userId="a7ff3985f6746653" providerId="LiveId" clId="{6B802DEB-8368-4749-99F4-07E7391C1FFF}" dt="2024-08-05T12:14:23.007" v="9948" actId="478"/>
          <ac:spMkLst>
            <pc:docMk/>
            <pc:sldMk cId="3679242444" sldId="324"/>
            <ac:spMk id="10" creationId="{5DBC0442-B16A-694A-A4F0-DD640E0A24F6}"/>
          </ac:spMkLst>
        </pc:spChg>
        <pc:picChg chg="del">
          <ac:chgData name="동현 윤" userId="a7ff3985f6746653" providerId="LiveId" clId="{6B802DEB-8368-4749-99F4-07E7391C1FFF}" dt="2024-08-05T12:14:23.007" v="9948" actId="478"/>
          <ac:picMkLst>
            <pc:docMk/>
            <pc:sldMk cId="3679242444" sldId="324"/>
            <ac:picMk id="5" creationId="{4A2DBCCD-5A76-D5C3-98B2-50420C6D9C28}"/>
          </ac:picMkLst>
        </pc:picChg>
      </pc:sldChg>
      <pc:sldChg chg="addSp delSp modSp add del mod">
        <pc:chgData name="동현 윤" userId="a7ff3985f6746653" providerId="LiveId" clId="{6B802DEB-8368-4749-99F4-07E7391C1FFF}" dt="2024-08-14T02:32:01.246" v="29777" actId="47"/>
        <pc:sldMkLst>
          <pc:docMk/>
          <pc:sldMk cId="2846212408" sldId="325"/>
        </pc:sldMkLst>
        <pc:spChg chg="mod">
          <ac:chgData name="동현 윤" userId="a7ff3985f6746653" providerId="LiveId" clId="{6B802DEB-8368-4749-99F4-07E7391C1FFF}" dt="2024-08-12T04:40:45.084" v="10985" actId="20577"/>
          <ac:spMkLst>
            <pc:docMk/>
            <pc:sldMk cId="2846212408" sldId="325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21:34.047" v="10472" actId="20577"/>
          <ac:spMkLst>
            <pc:docMk/>
            <pc:sldMk cId="2846212408" sldId="325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05T12:20:00.580" v="10182" actId="20577"/>
          <ac:spMkLst>
            <pc:docMk/>
            <pc:sldMk cId="2846212408" sldId="325"/>
            <ac:spMk id="31" creationId="{55E74859-D683-49B0-A5C5-4AF264C14332}"/>
          </ac:spMkLst>
        </pc:spChg>
        <pc:picChg chg="add mod">
          <ac:chgData name="동현 윤" userId="a7ff3985f6746653" providerId="LiveId" clId="{6B802DEB-8368-4749-99F4-07E7391C1FFF}" dt="2024-08-05T12:21:57.983" v="10474" actId="1076"/>
          <ac:picMkLst>
            <pc:docMk/>
            <pc:sldMk cId="2846212408" sldId="325"/>
            <ac:picMk id="5" creationId="{715F500F-4F4B-0A64-9C14-80E9998C491F}"/>
          </ac:picMkLst>
        </pc:picChg>
        <pc:picChg chg="del mod">
          <ac:chgData name="동현 윤" userId="a7ff3985f6746653" providerId="LiveId" clId="{6B802DEB-8368-4749-99F4-07E7391C1FFF}" dt="2024-08-05T12:21:32.722" v="10470" actId="478"/>
          <ac:picMkLst>
            <pc:docMk/>
            <pc:sldMk cId="2846212408" sldId="325"/>
            <ac:picMk id="12" creationId="{0EFE538F-AA6A-ED6E-67D0-5B1DDB1CED43}"/>
          </ac:picMkLst>
        </pc:picChg>
      </pc:sldChg>
      <pc:sldChg chg="modSp add mod">
        <pc:chgData name="동현 윤" userId="a7ff3985f6746653" providerId="LiveId" clId="{6B802DEB-8368-4749-99F4-07E7391C1FFF}" dt="2024-08-14T02:31:52.171" v="29776" actId="20577"/>
        <pc:sldMkLst>
          <pc:docMk/>
          <pc:sldMk cId="1978048694" sldId="326"/>
        </pc:sldMkLst>
        <pc:spChg chg="mod">
          <ac:chgData name="동현 윤" userId="a7ff3985f6746653" providerId="LiveId" clId="{6B802DEB-8368-4749-99F4-07E7391C1FFF}" dt="2024-08-12T04:40:49.226" v="10987" actId="20577"/>
          <ac:spMkLst>
            <pc:docMk/>
            <pc:sldMk cId="1978048694" sldId="326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14T02:31:52.171" v="29776" actId="20577"/>
          <ac:spMkLst>
            <pc:docMk/>
            <pc:sldMk cId="1978048694" sldId="326"/>
            <ac:spMk id="6" creationId="{BA1B74C6-FF6C-14B1-2C0E-F93A8B6B7B41}"/>
          </ac:spMkLst>
        </pc:spChg>
      </pc:sldChg>
      <pc:sldChg chg="modSp add mod">
        <pc:chgData name="동현 윤" userId="a7ff3985f6746653" providerId="LiveId" clId="{6B802DEB-8368-4749-99F4-07E7391C1FFF}" dt="2024-08-12T04:40:53.017" v="10989" actId="20577"/>
        <pc:sldMkLst>
          <pc:docMk/>
          <pc:sldMk cId="4077011907" sldId="327"/>
        </pc:sldMkLst>
        <pc:spChg chg="mod">
          <ac:chgData name="동현 윤" userId="a7ff3985f6746653" providerId="LiveId" clId="{6B802DEB-8368-4749-99F4-07E7391C1FFF}" dt="2024-08-12T04:40:53.017" v="10989" actId="20577"/>
          <ac:spMkLst>
            <pc:docMk/>
            <pc:sldMk cId="4077011907" sldId="327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24:52.859" v="10681" actId="20577"/>
          <ac:spMkLst>
            <pc:docMk/>
            <pc:sldMk cId="4077011907" sldId="327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05T12:23:00.208" v="10524" actId="20577"/>
          <ac:spMkLst>
            <pc:docMk/>
            <pc:sldMk cId="4077011907" sldId="327"/>
            <ac:spMk id="31" creationId="{55E74859-D683-49B0-A5C5-4AF264C14332}"/>
          </ac:spMkLst>
        </pc:spChg>
        <pc:picChg chg="mod">
          <ac:chgData name="동현 윤" userId="a7ff3985f6746653" providerId="LiveId" clId="{6B802DEB-8368-4749-99F4-07E7391C1FFF}" dt="2024-08-05T12:24:42.488" v="10666" actId="1076"/>
          <ac:picMkLst>
            <pc:docMk/>
            <pc:sldMk cId="4077011907" sldId="327"/>
            <ac:picMk id="5" creationId="{715F500F-4F4B-0A64-9C14-80E9998C491F}"/>
          </ac:picMkLst>
        </pc:picChg>
      </pc:sldChg>
      <pc:sldChg chg="addSp delSp modSp add mod">
        <pc:chgData name="동현 윤" userId="a7ff3985f6746653" providerId="LiveId" clId="{6B802DEB-8368-4749-99F4-07E7391C1FFF}" dt="2024-08-12T04:40:56.711" v="10991" actId="20577"/>
        <pc:sldMkLst>
          <pc:docMk/>
          <pc:sldMk cId="2417709948" sldId="328"/>
        </pc:sldMkLst>
        <pc:spChg chg="mod">
          <ac:chgData name="동현 윤" userId="a7ff3985f6746653" providerId="LiveId" clId="{6B802DEB-8368-4749-99F4-07E7391C1FFF}" dt="2024-08-12T04:40:56.711" v="10991" actId="20577"/>
          <ac:spMkLst>
            <pc:docMk/>
            <pc:sldMk cId="2417709948" sldId="328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05T12:25:31.057" v="10719" actId="20577"/>
          <ac:spMkLst>
            <pc:docMk/>
            <pc:sldMk cId="2417709948" sldId="328"/>
            <ac:spMk id="6" creationId="{BA1B74C6-FF6C-14B1-2C0E-F93A8B6B7B41}"/>
          </ac:spMkLst>
        </pc:spChg>
        <pc:spChg chg="mod">
          <ac:chgData name="동현 윤" userId="a7ff3985f6746653" providerId="LiveId" clId="{6B802DEB-8368-4749-99F4-07E7391C1FFF}" dt="2024-08-05T12:25:13.665" v="10694" actId="20577"/>
          <ac:spMkLst>
            <pc:docMk/>
            <pc:sldMk cId="2417709948" sldId="328"/>
            <ac:spMk id="31" creationId="{55E74859-D683-49B0-A5C5-4AF264C14332}"/>
          </ac:spMkLst>
        </pc:spChg>
        <pc:picChg chg="del">
          <ac:chgData name="동현 윤" userId="a7ff3985f6746653" providerId="LiveId" clId="{6B802DEB-8368-4749-99F4-07E7391C1FFF}" dt="2024-08-05T12:26:21.454" v="10720" actId="478"/>
          <ac:picMkLst>
            <pc:docMk/>
            <pc:sldMk cId="2417709948" sldId="328"/>
            <ac:picMk id="5" creationId="{715F500F-4F4B-0A64-9C14-80E9998C491F}"/>
          </ac:picMkLst>
        </pc:picChg>
        <pc:picChg chg="add mod">
          <ac:chgData name="동현 윤" userId="a7ff3985f6746653" providerId="LiveId" clId="{6B802DEB-8368-4749-99F4-07E7391C1FFF}" dt="2024-08-05T12:26:23.595" v="10722" actId="1076"/>
          <ac:picMkLst>
            <pc:docMk/>
            <pc:sldMk cId="2417709948" sldId="328"/>
            <ac:picMk id="7" creationId="{051B789D-3C48-CCF0-1706-7664CDAF24DC}"/>
          </ac:picMkLst>
        </pc:picChg>
        <pc:picChg chg="add mod">
          <ac:chgData name="동현 윤" userId="a7ff3985f6746653" providerId="LiveId" clId="{6B802DEB-8368-4749-99F4-07E7391C1FFF}" dt="2024-08-05T12:26:39.662" v="10727" actId="1076"/>
          <ac:picMkLst>
            <pc:docMk/>
            <pc:sldMk cId="2417709948" sldId="328"/>
            <ac:picMk id="9" creationId="{446203B0-3B7B-BDF2-5163-34B27D2B1DB8}"/>
          </ac:picMkLst>
        </pc:picChg>
      </pc:sldChg>
      <pc:sldChg chg="addSp delSp modSp add del mod ord modNotesTx">
        <pc:chgData name="동현 윤" userId="a7ff3985f6746653" providerId="LiveId" clId="{6B802DEB-8368-4749-99F4-07E7391C1FFF}" dt="2024-08-13T11:47:40.645" v="26532" actId="47"/>
        <pc:sldMkLst>
          <pc:docMk/>
          <pc:sldMk cId="677603448" sldId="329"/>
        </pc:sldMkLst>
        <pc:spChg chg="mod">
          <ac:chgData name="동현 윤" userId="a7ff3985f6746653" providerId="LiveId" clId="{6B802DEB-8368-4749-99F4-07E7391C1FFF}" dt="2024-08-12T04:41:11.111" v="11017" actId="20577"/>
          <ac:spMkLst>
            <pc:docMk/>
            <pc:sldMk cId="677603448" sldId="329"/>
            <ac:spMk id="3" creationId="{35AA83D3-DD25-55CA-8D0E-46FB0285D86B}"/>
          </ac:spMkLst>
        </pc:spChg>
        <pc:spChg chg="mod">
          <ac:chgData name="동현 윤" userId="a7ff3985f6746653" providerId="LiveId" clId="{6B802DEB-8368-4749-99F4-07E7391C1FFF}" dt="2024-08-12T11:01:08.332" v="12785" actId="20577"/>
          <ac:spMkLst>
            <pc:docMk/>
            <pc:sldMk cId="677603448" sldId="329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13T10:36:59.814" v="25595" actId="20577"/>
          <ac:spMkLst>
            <pc:docMk/>
            <pc:sldMk cId="677603448" sldId="329"/>
            <ac:spMk id="6" creationId="{BA1B74C6-FF6C-14B1-2C0E-F93A8B6B7B41}"/>
          </ac:spMkLst>
        </pc:spChg>
        <pc:spChg chg="add del">
          <ac:chgData name="동현 윤" userId="a7ff3985f6746653" providerId="LiveId" clId="{6B802DEB-8368-4749-99F4-07E7391C1FFF}" dt="2024-08-12T10:42:28.556" v="12670" actId="11529"/>
          <ac:spMkLst>
            <pc:docMk/>
            <pc:sldMk cId="677603448" sldId="329"/>
            <ac:spMk id="8" creationId="{0EAAD9DE-238C-2805-711F-D3B0110C1325}"/>
          </ac:spMkLst>
        </pc:spChg>
        <pc:spChg chg="mod">
          <ac:chgData name="동현 윤" userId="a7ff3985f6746653" providerId="LiveId" clId="{6B802DEB-8368-4749-99F4-07E7391C1FFF}" dt="2024-08-12T04:41:20.162" v="11037" actId="20577"/>
          <ac:spMkLst>
            <pc:docMk/>
            <pc:sldMk cId="677603448" sldId="329"/>
            <ac:spMk id="31" creationId="{55E74859-D683-49B0-A5C5-4AF264C14332}"/>
          </ac:spMkLst>
        </pc:spChg>
        <pc:picChg chg="add del mod">
          <ac:chgData name="동현 윤" userId="a7ff3985f6746653" providerId="LiveId" clId="{6B802DEB-8368-4749-99F4-07E7391C1FFF}" dt="2024-08-12T11:14:10.744" v="12977" actId="478"/>
          <ac:picMkLst>
            <pc:docMk/>
            <pc:sldMk cId="677603448" sldId="329"/>
            <ac:picMk id="5" creationId="{C3F22FE8-661D-5758-A028-235FC1296EDF}"/>
          </ac:picMkLst>
        </pc:picChg>
        <pc:picChg chg="del">
          <ac:chgData name="동현 윤" userId="a7ff3985f6746653" providerId="LiveId" clId="{6B802DEB-8368-4749-99F4-07E7391C1FFF}" dt="2024-08-12T04:41:23.150" v="11038" actId="478"/>
          <ac:picMkLst>
            <pc:docMk/>
            <pc:sldMk cId="677603448" sldId="329"/>
            <ac:picMk id="7" creationId="{051B789D-3C48-CCF0-1706-7664CDAF24DC}"/>
          </ac:picMkLst>
        </pc:picChg>
        <pc:picChg chg="del">
          <ac:chgData name="동현 윤" userId="a7ff3985f6746653" providerId="LiveId" clId="{6B802DEB-8368-4749-99F4-07E7391C1FFF}" dt="2024-08-12T04:41:11.761" v="11018" actId="478"/>
          <ac:picMkLst>
            <pc:docMk/>
            <pc:sldMk cId="677603448" sldId="329"/>
            <ac:picMk id="9" creationId="{446203B0-3B7B-BDF2-5163-34B27D2B1DB8}"/>
          </ac:picMkLst>
        </pc:picChg>
      </pc:sldChg>
      <pc:sldChg chg="add del">
        <pc:chgData name="동현 윤" userId="a7ff3985f6746653" providerId="LiveId" clId="{6B802DEB-8368-4749-99F4-07E7391C1FFF}" dt="2024-08-13T05:53:01.425" v="16196" actId="47"/>
        <pc:sldMkLst>
          <pc:docMk/>
          <pc:sldMk cId="2395999386" sldId="330"/>
        </pc:sldMkLst>
      </pc:sldChg>
      <pc:sldChg chg="delSp modSp add del mod ord modNotesTx">
        <pc:chgData name="동현 윤" userId="a7ff3985f6746653" providerId="LiveId" clId="{6B802DEB-8368-4749-99F4-07E7391C1FFF}" dt="2024-08-13T11:47:40.645" v="26532" actId="47"/>
        <pc:sldMkLst>
          <pc:docMk/>
          <pc:sldMk cId="1271279894" sldId="331"/>
        </pc:sldMkLst>
        <pc:spChg chg="mod">
          <ac:chgData name="동현 윤" userId="a7ff3985f6746653" providerId="LiveId" clId="{6B802DEB-8368-4749-99F4-07E7391C1FFF}" dt="2024-08-13T10:57:16.232" v="25664" actId="20577"/>
          <ac:spMkLst>
            <pc:docMk/>
            <pc:sldMk cId="1271279894" sldId="331"/>
            <ac:spMk id="4" creationId="{32524AFC-D47A-7E0F-027C-79066D3DE10A}"/>
          </ac:spMkLst>
        </pc:spChg>
        <pc:spChg chg="mod">
          <ac:chgData name="동현 윤" userId="a7ff3985f6746653" providerId="LiveId" clId="{6B802DEB-8368-4749-99F4-07E7391C1FFF}" dt="2024-08-12T10:48:15.227" v="12684" actId="20577"/>
          <ac:spMkLst>
            <pc:docMk/>
            <pc:sldMk cId="1271279894" sldId="331"/>
            <ac:spMk id="6" creationId="{BA1B74C6-FF6C-14B1-2C0E-F93A8B6B7B41}"/>
          </ac:spMkLst>
        </pc:spChg>
        <pc:picChg chg="del">
          <ac:chgData name="동현 윤" userId="a7ff3985f6746653" providerId="LiveId" clId="{6B802DEB-8368-4749-99F4-07E7391C1FFF}" dt="2024-08-12T10:43:29.789" v="12675" actId="478"/>
          <ac:picMkLst>
            <pc:docMk/>
            <pc:sldMk cId="1271279894" sldId="331"/>
            <ac:picMk id="5" creationId="{C3F22FE8-661D-5758-A028-235FC1296EDF}"/>
          </ac:picMkLst>
        </pc:picChg>
      </pc:sldChg>
      <pc:sldChg chg="addSp modSp add del mod modNotesTx">
        <pc:chgData name="동현 윤" userId="a7ff3985f6746653" providerId="LiveId" clId="{6B802DEB-8368-4749-99F4-07E7391C1FFF}" dt="2024-08-13T11:47:40.645" v="26532" actId="47"/>
        <pc:sldMkLst>
          <pc:docMk/>
          <pc:sldMk cId="592935756" sldId="332"/>
        </pc:sldMkLst>
        <pc:spChg chg="mod">
          <ac:chgData name="동현 윤" userId="a7ff3985f6746653" providerId="LiveId" clId="{6B802DEB-8368-4749-99F4-07E7391C1FFF}" dt="2024-08-13T10:57:21.105" v="25665" actId="20577"/>
          <ac:spMkLst>
            <pc:docMk/>
            <pc:sldMk cId="592935756" sldId="332"/>
            <ac:spMk id="4" creationId="{32524AFC-D47A-7E0F-027C-79066D3DE10A}"/>
          </ac:spMkLst>
        </pc:spChg>
        <pc:spChg chg="add mod">
          <ac:chgData name="동현 윤" userId="a7ff3985f6746653" providerId="LiveId" clId="{6B802DEB-8368-4749-99F4-07E7391C1FFF}" dt="2024-08-13T10:49:52.871" v="25632" actId="20577"/>
          <ac:spMkLst>
            <pc:docMk/>
            <pc:sldMk cId="592935756" sldId="332"/>
            <ac:spMk id="5" creationId="{73A28BCF-889D-2C63-C5CE-ECD2435C599D}"/>
          </ac:spMkLst>
        </pc:spChg>
        <pc:spChg chg="mod">
          <ac:chgData name="동현 윤" userId="a7ff3985f6746653" providerId="LiveId" clId="{6B802DEB-8368-4749-99F4-07E7391C1FFF}" dt="2024-08-13T10:45:30.175" v="25603" actId="20577"/>
          <ac:spMkLst>
            <pc:docMk/>
            <pc:sldMk cId="592935756" sldId="332"/>
            <ac:spMk id="6" creationId="{BA1B74C6-FF6C-14B1-2C0E-F93A8B6B7B41}"/>
          </ac:spMkLst>
        </pc:spChg>
        <pc:spChg chg="add mod">
          <ac:chgData name="동현 윤" userId="a7ff3985f6746653" providerId="LiveId" clId="{6B802DEB-8368-4749-99F4-07E7391C1FFF}" dt="2024-08-13T10:56:47.009" v="25657" actId="20577"/>
          <ac:spMkLst>
            <pc:docMk/>
            <pc:sldMk cId="592935756" sldId="332"/>
            <ac:spMk id="7" creationId="{FA1DEFC6-62FB-C379-4ACB-E3A395D6BB66}"/>
          </ac:spMkLst>
        </pc:spChg>
        <pc:picChg chg="add mod">
          <ac:chgData name="동현 윤" userId="a7ff3985f6746653" providerId="LiveId" clId="{6B802DEB-8368-4749-99F4-07E7391C1FFF}" dt="2024-08-13T10:47:21.730" v="25609" actId="1076"/>
          <ac:picMkLst>
            <pc:docMk/>
            <pc:sldMk cId="592935756" sldId="332"/>
            <ac:picMk id="2" creationId="{A49AA7E8-9B62-07C5-84F6-4190BAC30BB1}"/>
          </ac:picMkLst>
        </pc:picChg>
      </pc:sldChg>
      <pc:sldChg chg="modSp add mod">
        <pc:chgData name="동현 윤" userId="a7ff3985f6746653" providerId="LiveId" clId="{6B802DEB-8368-4749-99F4-07E7391C1FFF}" dt="2024-08-13T11:47:55.545" v="26533" actId="20577"/>
        <pc:sldMkLst>
          <pc:docMk/>
          <pc:sldMk cId="1648602084" sldId="333"/>
        </pc:sldMkLst>
        <pc:spChg chg="mod">
          <ac:chgData name="동현 윤" userId="a7ff3985f6746653" providerId="LiveId" clId="{6B802DEB-8368-4749-99F4-07E7391C1FFF}" dt="2024-08-13T11:47:55.545" v="26533" actId="20577"/>
          <ac:spMkLst>
            <pc:docMk/>
            <pc:sldMk cId="1648602084" sldId="333"/>
            <ac:spMk id="3" creationId="{BCCF407A-BC4B-48AD-97CC-EBF4D335F813}"/>
          </ac:spMkLst>
        </pc:spChg>
      </pc:sldChg>
      <pc:sldChg chg="addSp modSp add mod">
        <pc:chgData name="동현 윤" userId="a7ff3985f6746653" providerId="LiveId" clId="{6B802DEB-8368-4749-99F4-07E7391C1FFF}" dt="2024-08-14T01:51:06.827" v="28428" actId="20577"/>
        <pc:sldMkLst>
          <pc:docMk/>
          <pc:sldMk cId="930247966" sldId="335"/>
        </pc:sldMkLst>
        <pc:spChg chg="mod">
          <ac:chgData name="동현 윤" userId="a7ff3985f6746653" providerId="LiveId" clId="{6B802DEB-8368-4749-99F4-07E7391C1FFF}" dt="2024-08-13T11:50:11.804" v="26562" actId="164"/>
          <ac:spMkLst>
            <pc:docMk/>
            <pc:sldMk cId="930247966" sldId="335"/>
            <ac:spMk id="4" creationId="{19E9ED85-7A49-C1ED-9B6D-196CD45D5701}"/>
          </ac:spMkLst>
        </pc:spChg>
        <pc:spChg chg="add mod">
          <ac:chgData name="동현 윤" userId="a7ff3985f6746653" providerId="LiveId" clId="{6B802DEB-8368-4749-99F4-07E7391C1FFF}" dt="2024-08-14T01:51:06.827" v="28428" actId="20577"/>
          <ac:spMkLst>
            <pc:docMk/>
            <pc:sldMk cId="930247966" sldId="335"/>
            <ac:spMk id="5" creationId="{6B01484C-B6F2-B43A-B9E0-350AFA8C79BD}"/>
          </ac:spMkLst>
        </pc:spChg>
        <pc:grpChg chg="add mod">
          <ac:chgData name="동현 윤" userId="a7ff3985f6746653" providerId="LiveId" clId="{6B802DEB-8368-4749-99F4-07E7391C1FFF}" dt="2024-08-13T11:52:15.537" v="26821" actId="1076"/>
          <ac:grpSpMkLst>
            <pc:docMk/>
            <pc:sldMk cId="930247966" sldId="335"/>
            <ac:grpSpMk id="2" creationId="{2CE80965-40A1-D850-5506-5A1A4E82A970}"/>
          </ac:grpSpMkLst>
        </pc:grpChg>
        <pc:picChg chg="mod">
          <ac:chgData name="동현 윤" userId="a7ff3985f6746653" providerId="LiveId" clId="{6B802DEB-8368-4749-99F4-07E7391C1FFF}" dt="2024-08-13T11:50:11.804" v="26562" actId="164"/>
          <ac:picMkLst>
            <pc:docMk/>
            <pc:sldMk cId="930247966" sldId="335"/>
            <ac:picMk id="3" creationId="{E192DA9C-7A7C-833D-AE52-170C62FE0552}"/>
          </ac:picMkLst>
        </pc:picChg>
      </pc:sldChg>
      <pc:sldChg chg="modSp add mod modNotesTx">
        <pc:chgData name="동현 윤" userId="a7ff3985f6746653" providerId="LiveId" clId="{6B802DEB-8368-4749-99F4-07E7391C1FFF}" dt="2024-08-13T11:57:30.321" v="26903" actId="20577"/>
        <pc:sldMkLst>
          <pc:docMk/>
          <pc:sldMk cId="2354486314" sldId="336"/>
        </pc:sldMkLst>
        <pc:spChg chg="mod">
          <ac:chgData name="동현 윤" userId="a7ff3985f6746653" providerId="LiveId" clId="{6B802DEB-8368-4749-99F4-07E7391C1FFF}" dt="2024-08-13T11:47:57.810" v="26534" actId="20577"/>
          <ac:spMkLst>
            <pc:docMk/>
            <pc:sldMk cId="2354486314" sldId="336"/>
            <ac:spMk id="26" creationId="{5FD4640A-EC19-40FE-919E-B53DA11117DC}"/>
          </ac:spMkLst>
        </pc:spChg>
      </pc:sldChg>
      <pc:sldChg chg="add">
        <pc:chgData name="동현 윤" userId="a7ff3985f6746653" providerId="LiveId" clId="{6B802DEB-8368-4749-99F4-07E7391C1FFF}" dt="2024-08-13T11:47:33.611" v="26531"/>
        <pc:sldMkLst>
          <pc:docMk/>
          <pc:sldMk cId="3143492150" sldId="337"/>
        </pc:sldMkLst>
      </pc:sldChg>
      <pc:sldChg chg="modSp add del mod ord modShow">
        <pc:chgData name="동현 윤" userId="a7ff3985f6746653" providerId="LiveId" clId="{6B802DEB-8368-4749-99F4-07E7391C1FFF}" dt="2024-08-14T00:31:16.488" v="27092" actId="47"/>
        <pc:sldMkLst>
          <pc:docMk/>
          <pc:sldMk cId="639490006" sldId="338"/>
        </pc:sldMkLst>
        <pc:spChg chg="mod">
          <ac:chgData name="동현 윤" userId="a7ff3985f6746653" providerId="LiveId" clId="{6B802DEB-8368-4749-99F4-07E7391C1FFF}" dt="2024-08-14T00:29:45.656" v="27069" actId="20577"/>
          <ac:spMkLst>
            <pc:docMk/>
            <pc:sldMk cId="639490006" sldId="338"/>
            <ac:spMk id="6" creationId="{85F7E3F0-BCAF-021B-4383-D899EC4050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93576E66-4403-4361-B174-B85B83E29209}" type="datetimeFigureOut">
              <a:rPr lang="ko-KR" altLang="en-US" smtClean="0"/>
              <a:pPr/>
              <a:t>2025-05-19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F22393CB-5304-4058-AE1A-B271966107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369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30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56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579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23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0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56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07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396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042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 박스 칸 </a:t>
            </a:r>
            <a:r>
              <a:rPr lang="en-US" altLang="ko-KR" dirty="0" err="1"/>
              <a:t>vpc</a:t>
            </a:r>
            <a:r>
              <a:rPr lang="ko-KR" altLang="en-US" dirty="0"/>
              <a:t>에 연결을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61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NAT</a:t>
            </a:r>
            <a:r>
              <a:rPr lang="ko-KR" altLang="en-US" dirty="0"/>
              <a:t> 게이트웨이를 사용하는 경우 과금이 부가되기 때문에 필요할 때 마다 생성하고 사용을 완료한 뒤 삭제해야 과금이 작게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26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187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658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용도로 네트워크 </a:t>
            </a:r>
            <a:r>
              <a:rPr lang="en-US" altLang="ko-KR" dirty="0"/>
              <a:t>ACL(Access Control List)</a:t>
            </a:r>
            <a:r>
              <a:rPr lang="ko-KR" altLang="en-US" dirty="0"/>
              <a:t>라는 기능도 존재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64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446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955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321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01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89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점프 서버를 이용해 간접 접근을 수행했다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43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15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점프 서버를 이용해 간접 접근을 수행했다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12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점프 서버를 이용해 간접 접근을 수행했다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66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밸런서</a:t>
            </a:r>
            <a:r>
              <a:rPr lang="ko-KR" altLang="en-US" dirty="0"/>
              <a:t> 생성과정 스크린샷 내용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47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웹서버가 동일하게 수행된다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srgbClr val="000000"/>
                </a:solidFill>
              </a:rPr>
              <a:t>서비스 상태 확인 명령어 </a:t>
            </a:r>
            <a:r>
              <a:rPr lang="en-US" altLang="ko-KR" kern="0" dirty="0">
                <a:solidFill>
                  <a:srgbClr val="000000"/>
                </a:solidFill>
              </a:rPr>
              <a:t>:  </a:t>
            </a:r>
            <a:r>
              <a:rPr lang="en-US" altLang="ko-KR" kern="0" dirty="0" err="1">
                <a:solidFill>
                  <a:srgbClr val="000000"/>
                </a:solidFill>
              </a:rPr>
              <a:t>sudo</a:t>
            </a:r>
            <a:r>
              <a:rPr lang="en-US" altLang="ko-KR" kern="0" dirty="0">
                <a:solidFill>
                  <a:srgbClr val="000000"/>
                </a:solidFill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</a:rPr>
              <a:t>systemctl</a:t>
            </a:r>
            <a:r>
              <a:rPr lang="en-US" altLang="ko-KR" kern="0" dirty="0">
                <a:solidFill>
                  <a:srgbClr val="000000"/>
                </a:solidFill>
              </a:rPr>
              <a:t> status &lt;</a:t>
            </a:r>
            <a:r>
              <a:rPr lang="ko-KR" altLang="en-US" kern="0" dirty="0">
                <a:solidFill>
                  <a:srgbClr val="000000"/>
                </a:solidFill>
              </a:rPr>
              <a:t>서비스 이름</a:t>
            </a:r>
            <a:r>
              <a:rPr lang="en-US" altLang="ko-KR" kern="0" dirty="0">
                <a:solidFill>
                  <a:srgbClr val="000000"/>
                </a:solidFill>
              </a:rPr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247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46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281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65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85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8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9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3491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49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46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4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742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36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D79E-3C4F-E56A-12EA-A558CDAC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721DF-0678-8ED8-D447-BB0665B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DA7D1-C4FD-D189-2D27-07FB154D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65FFD-321F-1B3F-A835-D5C39C89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393CB-5304-4058-AE1A-B271966107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5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79D18E-9302-4A9D-8826-8047EC5E4C88}"/>
              </a:ext>
            </a:extLst>
          </p:cNvPr>
          <p:cNvSpPr/>
          <p:nvPr userDrawn="1"/>
        </p:nvSpPr>
        <p:spPr>
          <a:xfrm>
            <a:off x="0" y="0"/>
            <a:ext cx="12192000" cy="788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02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9482C3-D71A-42CA-884C-8FBA50D59790}"/>
              </a:ext>
            </a:extLst>
          </p:cNvPr>
          <p:cNvSpPr/>
          <p:nvPr userDrawn="1"/>
        </p:nvSpPr>
        <p:spPr>
          <a:xfrm>
            <a:off x="0" y="0"/>
            <a:ext cx="12192000" cy="788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2025-05-19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21642" y="2365245"/>
            <a:ext cx="83487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AWS</a:t>
            </a:r>
            <a:r>
              <a:rPr lang="ko-KR" altLang="en-US" sz="4800" b="1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활용한 </a:t>
            </a:r>
            <a:endParaRPr lang="en-US" altLang="ko-KR" sz="4800" b="1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보안 클라우드 솔루션 설계 및 구축</a:t>
            </a:r>
            <a:endParaRPr lang="ko-KR" altLang="en-US" sz="4800" spc="-3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736770" y="4346555"/>
            <a:ext cx="718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윤동현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5496262" y="4989035"/>
            <a:ext cx="1199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2025.03.11</a:t>
            </a:r>
            <a:endParaRPr lang="ko-KR" altLang="en-US" sz="12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9935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생성 결과</a:t>
            </a:r>
            <a:endParaRPr lang="ko-KR" altLang="en-US" sz="2400" spc="-150" dirty="0">
              <a:solidFill>
                <a:srgbClr val="393939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576172"/>
            <a:ext cx="11165580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아래 사진은 생성된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사용자 목록을 보여준다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2FEDAF-6F51-4226-8780-6A61AE22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20" y="2217677"/>
            <a:ext cx="8686800" cy="2609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39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9935"/>
            <a:ext cx="253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사용자로 로그인</a:t>
            </a:r>
            <a:endParaRPr lang="ko-KR" altLang="en-US" sz="2400" spc="-150" dirty="0">
              <a:solidFill>
                <a:srgbClr val="393939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576172"/>
            <a:ext cx="11165580" cy="418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관리자 권한에 준하는 사용자를 통해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AWS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에 로그인 후 솔루션 설계를 수행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F29FD5-29A9-455B-8CB4-CC574882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57" y="2143998"/>
            <a:ext cx="2943758" cy="45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목표 및 주제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문제 상황 </a:t>
            </a:r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3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728572"/>
            <a:ext cx="11165580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클라우드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Solution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선택 후 해당 플랫폼 상에 가용한 컴퓨팅 자원을 배치하려고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하지만 보안을 위하여 컴퓨팅 자원은 반드시 내부 네트워크로 갇힌 환경에 배치하고자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또한 내부에서만 사용할 수 있도록 만든 자원에 대하여 내부적인 접근만이 가능하도록 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아마존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통해 웹 서버를 구축하고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해당 웹 서버가 내부에서의 접근만을 허용할 수 있도록 만들고자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또한 내부적인 서비스 제공을 확인하기 위해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Windows Server 2025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혹은 로드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밸런서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등에서 웹 클라이언트를 통해 해당 웹 서버로의 접근이 가능한지 확인하고자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모든 자원들은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Bastion Host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제외하고 외부에서의 접근이 불가능하도록 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7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주제 및 요구 사항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문제 상황 </a:t>
            </a:r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3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728572"/>
            <a:ext cx="11165580" cy="3787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아마존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다음 조건과 같이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구축하시오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반드시 새로 설계한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VPC(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자동 생성 기능이 아닌 개별 생성 수행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위에 클라우드 컴퓨팅 자원을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배치하시오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내부 클라우드 웹 서비스 및 정책 구축 시 아래 해당 사항을 준수</a:t>
            </a: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의 운영체제는 클라이언트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– Windows Server 2025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혹은 외부 웹 브라우저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웹 서버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– Amazon Linux 2023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사용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해당 웹 서버는 외부에서 직접적으로 접근할 수 없도록 보안 정책 및 배치 적용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342900" marR="0" lvl="0" indent="-3429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웹 서버에서 표출되는 내용은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wordpress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nextcloud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솔루션을 모두 사용</a:t>
            </a:r>
            <a:b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</a:b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Windows Server 2025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의 웹 브라우저나 외부 웹 브라우저로 웹 서버의 결과물 확인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각 자원에는 접근이 가능하도록 적절한 보안 그룹을 설정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 이상의 로드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밸런서를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통해 내부 자원에 도메인으로 접근이 가능하도록 구성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데이터베이스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백엔드는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직접 설치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(EC2)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혹은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RDS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서비스 중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택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0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3642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 (</a:t>
            </a:r>
            <a:r>
              <a:rPr lang="en-US" altLang="ko-KR" sz="2400" b="1" spc="-150" dirty="0" err="1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Virutal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Private Cloud)</a:t>
            </a:r>
            <a:endParaRPr lang="ko-KR" altLang="en-US" sz="2400" b="1" spc="-150" dirty="0">
              <a:solidFill>
                <a:srgbClr val="393939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05869-8A95-47C1-8878-9E321DB6138C}"/>
              </a:ext>
            </a:extLst>
          </p:cNvPr>
          <p:cNvSpPr txBox="1"/>
          <p:nvPr/>
        </p:nvSpPr>
        <p:spPr>
          <a:xfrm>
            <a:off x="513210" y="1728572"/>
            <a:ext cx="11165580" cy="1152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AWS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의 데이터센터에 있는 전용 기기에서 서버나 네트워크 장비가 가진 기능을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에뮬레이션하는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소프트웨어를 작동시켜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물리적인 기기를 이용하지 않고 가상의 네트워크를 구축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sz="16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끼리는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독립적이므로 서로 영향을 미치지 않는다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8FE47-0656-40F1-A339-27E6C5D1DA8A}"/>
              </a:ext>
            </a:extLst>
          </p:cNvPr>
          <p:cNvSpPr txBox="1"/>
          <p:nvPr/>
        </p:nvSpPr>
        <p:spPr>
          <a:xfrm>
            <a:off x="339536" y="3432199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DBE8E6-5799-4728-B1BF-10B9BFED96BD}"/>
              </a:ext>
            </a:extLst>
          </p:cNvPr>
          <p:cNvSpPr/>
          <p:nvPr/>
        </p:nvSpPr>
        <p:spPr>
          <a:xfrm>
            <a:off x="132080" y="34290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C2957-1300-485B-BE2A-432A0D815C2A}"/>
              </a:ext>
            </a:extLst>
          </p:cNvPr>
          <p:cNvSpPr txBox="1"/>
          <p:nvPr/>
        </p:nvSpPr>
        <p:spPr>
          <a:xfrm>
            <a:off x="513210" y="4071080"/>
            <a:ext cx="7151311" cy="783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생성 시 관련 리소스를 함께 만들 수 있지만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프로젝트 조건상 각 리소스를 개별적으로 생성해야 하므로 우선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만 생성한다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532D40-C62F-4B1E-A8F9-50982F0C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08" y="3893864"/>
            <a:ext cx="3216737" cy="2858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25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서브넷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(Subnet)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05869-8A95-47C1-8878-9E321DB6138C}"/>
              </a:ext>
            </a:extLst>
          </p:cNvPr>
          <p:cNvSpPr txBox="1"/>
          <p:nvPr/>
        </p:nvSpPr>
        <p:spPr>
          <a:xfrm>
            <a:off x="513210" y="1728572"/>
            <a:ext cx="10839734" cy="3004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kern="0" spc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VPC</a:t>
            </a:r>
            <a:r>
              <a:rPr lang="ko-KR" altLang="en-US" sz="1600" kern="0" spc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안에는 하나 이상의 서브넷이 존재한다</a:t>
            </a:r>
            <a:r>
              <a:rPr lang="en-US" altLang="ko-KR" sz="1600" kern="0" spc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en-US" altLang="ko-KR" sz="1600" kern="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서브넷은 </a:t>
            </a:r>
            <a:r>
              <a:rPr lang="ko-KR" altLang="en-US" sz="1600" b="1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외부 노출 여부</a:t>
            </a:r>
            <a:r>
              <a:rPr lang="ko-KR" altLang="en-US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따른 역할 구분과 서로 다른 </a:t>
            </a:r>
            <a:r>
              <a:rPr lang="en-US" altLang="ko-KR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Availability Zone</a:t>
            </a:r>
            <a:r>
              <a:rPr lang="ko-KR" altLang="en-US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배치해 </a:t>
            </a:r>
            <a:r>
              <a:rPr lang="ko-KR" altLang="en-US" sz="1600" b="1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물리적으로 분리된 데이터센터에 리소스를 분산</a:t>
            </a:r>
            <a:r>
              <a:rPr lang="en-US" altLang="ko-KR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물리적 이중화</a:t>
            </a:r>
            <a:r>
              <a:rPr lang="en-US" altLang="ko-KR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하기 위해 </a:t>
            </a:r>
            <a:r>
              <a:rPr lang="en-US" altLang="ko-KR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VPC</a:t>
            </a:r>
            <a:r>
              <a:rPr lang="ko-KR" altLang="en-US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en-US" altLang="ko-KR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IP </a:t>
            </a:r>
            <a:r>
              <a:rPr lang="ko-KR" altLang="en-US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주소 공간을 나누어 구성한다</a:t>
            </a:r>
            <a:r>
              <a:rPr lang="en-US" altLang="ko-KR" sz="1600" b="0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VPC</a:t>
            </a:r>
            <a:r>
              <a:rPr lang="ko-KR" altLang="en-US" sz="1600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잘못 선택하게 된다면 서브넷을 생성해도 사용하지 못하게</a:t>
            </a:r>
            <a:br>
              <a:rPr lang="en-US" altLang="ko-KR" sz="1600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1600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될 수 있다는 점에 주의해야 한다</a:t>
            </a:r>
            <a:r>
              <a:rPr lang="en-US" altLang="ko-KR" sz="1600" kern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프로젝트에서는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VPC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안에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가용영역을 두어 내결함성을 높이고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가용영역에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public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서브넷과 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private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서브넷을 통해 역할 분리를 수행했다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600" kern="0" spc="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C3D640-439F-4898-84CE-B7DE22E5FD22}"/>
              </a:ext>
            </a:extLst>
          </p:cNvPr>
          <p:cNvGrpSpPr/>
          <p:nvPr/>
        </p:nvGrpSpPr>
        <p:grpSpPr>
          <a:xfrm>
            <a:off x="839056" y="4517867"/>
            <a:ext cx="2010605" cy="1992942"/>
            <a:chOff x="8037521" y="3113314"/>
            <a:chExt cx="3641269" cy="352585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5341A3-CB0A-4028-A439-156F5E0A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37521" y="3113314"/>
              <a:ext cx="3641269" cy="35258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84FE5F6-AE95-441F-9C53-D06E85BAF4FE}"/>
                </a:ext>
              </a:extLst>
            </p:cNvPr>
            <p:cNvSpPr/>
            <p:nvPr/>
          </p:nvSpPr>
          <p:spPr>
            <a:xfrm>
              <a:off x="8258338" y="4630056"/>
              <a:ext cx="3342334" cy="370115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662B9-3F79-4BF1-9271-8767CF2528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9680" y="4665268"/>
            <a:ext cx="3748922" cy="169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0A225B52-43AC-4486-9BE4-1142DAC23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461450"/>
              </p:ext>
            </p:extLst>
          </p:nvPr>
        </p:nvGraphicFramePr>
        <p:xfrm>
          <a:off x="7630274" y="2866489"/>
          <a:ext cx="4435084" cy="3848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94">
                  <a:extLst>
                    <a:ext uri="{9D8B030D-6E8A-4147-A177-3AD203B41FA5}">
                      <a16:colId xmlns:a16="http://schemas.microsoft.com/office/drawing/2014/main" val="967367148"/>
                    </a:ext>
                  </a:extLst>
                </a:gridCol>
                <a:gridCol w="1695046">
                  <a:extLst>
                    <a:ext uri="{9D8B030D-6E8A-4147-A177-3AD203B41FA5}">
                      <a16:colId xmlns:a16="http://schemas.microsoft.com/office/drawing/2014/main" val="3636460328"/>
                    </a:ext>
                  </a:extLst>
                </a:gridCol>
                <a:gridCol w="1742144">
                  <a:extLst>
                    <a:ext uri="{9D8B030D-6E8A-4147-A177-3AD203B41FA5}">
                      <a16:colId xmlns:a16="http://schemas.microsoft.com/office/drawing/2014/main" val="3867165864"/>
                    </a:ext>
                  </a:extLst>
                </a:gridCol>
              </a:tblGrid>
              <a:tr h="296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 </a:t>
                      </a:r>
                      <a:r>
                        <a:rPr lang="ko-KR" altLang="en-US" sz="1200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830329"/>
                  </a:ext>
                </a:extLst>
              </a:tr>
              <a:tr h="29601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외부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서브넷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r>
                        <a:rPr lang="ko-KR" altLang="en-US" sz="1200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project-sn-pub1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00927"/>
                  </a:ext>
                </a:extLst>
              </a:tr>
              <a:tr h="296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가용 영역</a:t>
                      </a:r>
                      <a:r>
                        <a:rPr lang="en-US" altLang="ko-KR" sz="1200" dirty="0"/>
                        <a:t>(AZ)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ap-northeast-2a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76048"/>
                  </a:ext>
                </a:extLst>
              </a:tr>
              <a:tr h="296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IPv4 VCP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CIDR</a:t>
                      </a:r>
                      <a:r>
                        <a:rPr lang="ko-KR" altLang="en-US" sz="1200" dirty="0"/>
                        <a:t> 블록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10.0.0.0/20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43206"/>
                  </a:ext>
                </a:extLst>
              </a:tr>
              <a:tr h="29601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외부 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서브넷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r>
                        <a:rPr lang="ko-KR" altLang="en-US" sz="1200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project-sn-pub2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891541"/>
                  </a:ext>
                </a:extLst>
              </a:tr>
              <a:tr h="296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가용 영역</a:t>
                      </a:r>
                      <a:r>
                        <a:rPr lang="en-US" altLang="ko-KR" sz="1200" dirty="0"/>
                        <a:t>(AZ)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ap-northeast-2c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958841"/>
                  </a:ext>
                </a:extLst>
              </a:tr>
              <a:tr h="296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IPv4 VCP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CIDR</a:t>
                      </a:r>
                      <a:r>
                        <a:rPr lang="ko-KR" altLang="en-US" sz="1200" dirty="0"/>
                        <a:t> 블록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10.0.16.0/20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932373"/>
                  </a:ext>
                </a:extLst>
              </a:tr>
              <a:tr h="29601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내부 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서브넷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r>
                        <a:rPr lang="ko-KR" altLang="en-US" sz="1200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project-sn-priv1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547324"/>
                  </a:ext>
                </a:extLst>
              </a:tr>
              <a:tr h="296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가용 영역</a:t>
                      </a:r>
                      <a:r>
                        <a:rPr lang="en-US" altLang="ko-KR" sz="1200" dirty="0"/>
                        <a:t>(AZ)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ap-northeast-2a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844355"/>
                  </a:ext>
                </a:extLst>
              </a:tr>
              <a:tr h="296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IPv4 VCP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CIDR</a:t>
                      </a:r>
                      <a:r>
                        <a:rPr lang="ko-KR" altLang="en-US" sz="1200" dirty="0"/>
                        <a:t> 블록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10.0.64.0/20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43770"/>
                  </a:ext>
                </a:extLst>
              </a:tr>
              <a:tr h="29601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내부 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서브넷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r>
                        <a:rPr lang="ko-KR" altLang="en-US" sz="1200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project-sn-priv2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8223719"/>
                  </a:ext>
                </a:extLst>
              </a:tr>
              <a:tr h="296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가용 영역</a:t>
                      </a:r>
                      <a:r>
                        <a:rPr lang="en-US" altLang="ko-KR" sz="1200" dirty="0"/>
                        <a:t>(AZ)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ap-northeast-2c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826727"/>
                  </a:ext>
                </a:extLst>
              </a:tr>
              <a:tr h="296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IPv4 VCP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CIDR</a:t>
                      </a:r>
                      <a:r>
                        <a:rPr lang="ko-KR" altLang="en-US" sz="1200" dirty="0"/>
                        <a:t> 블록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10.0.80.0/20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31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70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서브넷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(Subnet)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생성 결과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CC4783-A737-424A-9847-909BB688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38" y="1557128"/>
            <a:ext cx="9688286" cy="1663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6970D7-324E-46A6-98F7-AEC1D7831D1A}"/>
              </a:ext>
            </a:extLst>
          </p:cNvPr>
          <p:cNvSpPr txBox="1"/>
          <p:nvPr/>
        </p:nvSpPr>
        <p:spPr>
          <a:xfrm>
            <a:off x="2138754" y="4875378"/>
            <a:ext cx="4568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아키텍처 구성도 →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5DA3CE8-014E-4073-A862-DAEA2C7408C5}"/>
              </a:ext>
            </a:extLst>
          </p:cNvPr>
          <p:cNvGrpSpPr/>
          <p:nvPr/>
        </p:nvGrpSpPr>
        <p:grpSpPr>
          <a:xfrm>
            <a:off x="5893490" y="3361417"/>
            <a:ext cx="3872637" cy="3397253"/>
            <a:chOff x="5893490" y="3361417"/>
            <a:chExt cx="3872637" cy="339725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D959F1-1C5E-4FBD-87FA-DC428188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3490" y="3361417"/>
              <a:ext cx="3872637" cy="339725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4F0493C-3CC5-449A-B84B-85863998A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4361" y="5325307"/>
              <a:ext cx="645947" cy="14839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4600E18-4376-4D19-A8BB-196F51743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3961" y="5325307"/>
              <a:ext cx="645947" cy="148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6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530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인터넷 게이트 웨이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(Internet gateway)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C9FDB7-8A9F-4830-9351-C2AA40BA6FEC}"/>
              </a:ext>
            </a:extLst>
          </p:cNvPr>
          <p:cNvSpPr txBox="1"/>
          <p:nvPr/>
        </p:nvSpPr>
        <p:spPr>
          <a:xfrm>
            <a:off x="513210" y="1728572"/>
            <a:ext cx="11165580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안에 생성된 네트워크와 인터넷 사이의 통신을 수행한다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인터넷 게이트웨이가 없으면 인터넷과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안의 리소스는 서로 통신 할 수 없다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D85060-A1CE-4EAA-B4DF-10BA17F56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29" y="2888213"/>
            <a:ext cx="9151257" cy="3105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32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3735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인터넷 게이트 웨이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와 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연결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C9FDB7-8A9F-4830-9351-C2AA40BA6FEC}"/>
              </a:ext>
            </a:extLst>
          </p:cNvPr>
          <p:cNvSpPr txBox="1"/>
          <p:nvPr/>
        </p:nvSpPr>
        <p:spPr>
          <a:xfrm>
            <a:off x="513210" y="1728572"/>
            <a:ext cx="11165580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막 생성된 인터넷 게이트웨이는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와 연결되어 있지 않기 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때문에 이를 연결해주는 작업을 진행한다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E3FD36-F96A-46CC-9563-DFD8673125E3}"/>
              </a:ext>
            </a:extLst>
          </p:cNvPr>
          <p:cNvGrpSpPr/>
          <p:nvPr/>
        </p:nvGrpSpPr>
        <p:grpSpPr>
          <a:xfrm>
            <a:off x="6264025" y="1497737"/>
            <a:ext cx="4798316" cy="1001473"/>
            <a:chOff x="1397001" y="2342086"/>
            <a:chExt cx="9151257" cy="1613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D85060-A1CE-4EAA-B4DF-10BA17F56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7001" y="2342086"/>
              <a:ext cx="9151257" cy="16130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2993D90-C83A-40E5-AF18-1BC56BA5A379}"/>
                </a:ext>
              </a:extLst>
            </p:cNvPr>
            <p:cNvSpPr/>
            <p:nvPr/>
          </p:nvSpPr>
          <p:spPr>
            <a:xfrm>
              <a:off x="9252857" y="2342086"/>
              <a:ext cx="907143" cy="343057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E3333E-4781-4731-B3F3-7A561359DC72}"/>
              </a:ext>
            </a:extLst>
          </p:cNvPr>
          <p:cNvGrpSpPr/>
          <p:nvPr/>
        </p:nvGrpSpPr>
        <p:grpSpPr>
          <a:xfrm>
            <a:off x="6264025" y="2695393"/>
            <a:ext cx="5730983" cy="1285767"/>
            <a:chOff x="1397001" y="4274458"/>
            <a:chExt cx="9151257" cy="199954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01ECC-F28D-455D-9C12-F16FF7F7E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7001" y="4274458"/>
              <a:ext cx="9151257" cy="19995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44AFF0B-C223-4342-BC52-6EEF302001D3}"/>
                </a:ext>
              </a:extLst>
            </p:cNvPr>
            <p:cNvSpPr/>
            <p:nvPr/>
          </p:nvSpPr>
          <p:spPr>
            <a:xfrm>
              <a:off x="1545771" y="5034486"/>
              <a:ext cx="5878286" cy="763971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F31DB8-2D6F-4FD4-91A0-103AD37299B1}"/>
              </a:ext>
            </a:extLst>
          </p:cNvPr>
          <p:cNvGrpSpPr/>
          <p:nvPr/>
        </p:nvGrpSpPr>
        <p:grpSpPr>
          <a:xfrm>
            <a:off x="6925595" y="4052364"/>
            <a:ext cx="3475176" cy="2666283"/>
            <a:chOff x="6520739" y="1611893"/>
            <a:chExt cx="5307022" cy="503555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AD5E7E4-048E-46AB-9AEE-E5943D3AB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0739" y="1611893"/>
              <a:ext cx="5307022" cy="50355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745D924-EDFE-4302-B801-4D035CA49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0661" y="4743276"/>
              <a:ext cx="912918" cy="20972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7A51E66-7EB7-4325-A79F-3CF23F8D8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1461" y="4743276"/>
              <a:ext cx="912918" cy="2097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8EBE7B-60A0-4620-A493-A788F8D56460}"/>
              </a:ext>
            </a:extLst>
          </p:cNvPr>
          <p:cNvSpPr txBox="1"/>
          <p:nvPr/>
        </p:nvSpPr>
        <p:spPr>
          <a:xfrm>
            <a:off x="513210" y="4344033"/>
            <a:ext cx="11165580" cy="45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연결된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상태가 </a:t>
            </a:r>
            <a:r>
              <a:rPr lang="en-US" altLang="ko-KR" sz="1800" b="1" kern="0" spc="-15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Attached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로 변경된다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B4EB0D-4A60-4615-BDC1-ABE821F5DE15}"/>
              </a:ext>
            </a:extLst>
          </p:cNvPr>
          <p:cNvGrpSpPr/>
          <p:nvPr/>
        </p:nvGrpSpPr>
        <p:grpSpPr>
          <a:xfrm>
            <a:off x="634551" y="4979701"/>
            <a:ext cx="6213654" cy="874085"/>
            <a:chOff x="339536" y="1843327"/>
            <a:chExt cx="6374556" cy="113468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7A607E4-839C-45ED-9D07-C9A11DD9E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"/>
            <a:stretch/>
          </p:blipFill>
          <p:spPr>
            <a:xfrm>
              <a:off x="339536" y="1843327"/>
              <a:ext cx="6374556" cy="113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A021B8-D456-49D4-8F3C-210FBF01E0C1}"/>
                </a:ext>
              </a:extLst>
            </p:cNvPr>
            <p:cNvSpPr/>
            <p:nvPr/>
          </p:nvSpPr>
          <p:spPr>
            <a:xfrm>
              <a:off x="2511765" y="2480837"/>
              <a:ext cx="906999" cy="369332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87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4588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NAT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게이트 웨이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(NAT gateway)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C9FDB7-8A9F-4830-9351-C2AA40BA6FEC}"/>
              </a:ext>
            </a:extLst>
          </p:cNvPr>
          <p:cNvSpPr txBox="1"/>
          <p:nvPr/>
        </p:nvSpPr>
        <p:spPr>
          <a:xfrm>
            <a:off x="513210" y="1728572"/>
            <a:ext cx="1116558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내부에서 외부로 통신을 수행할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프라이빗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IP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만 포함한 정보를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퍼블릿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IP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로 변환하는 시스템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Pretendard" panose="02000503000000020004" pitchFamily="50" charset="-127"/>
              </a:rPr>
              <a:t>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Pretendard" panose="02000503000000020004" pitchFamily="50" charset="-127"/>
              </a:rPr>
              <a:t>외부에서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Pretendard" panose="02000503000000020004" pitchFamily="50" charset="-127"/>
              </a:rPr>
              <a:t>프라이빗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Pretendard" panose="02000503000000020004" pitchFamily="50" charset="-127"/>
              </a:rPr>
              <a:t> 서브넷으로 접근하기 위해서는 반드시 수행해야 함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BB4A45AF-A57C-4F50-9506-4AFE8EC9A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31535"/>
              </p:ext>
            </p:extLst>
          </p:nvPr>
        </p:nvGraphicFramePr>
        <p:xfrm>
          <a:off x="1209974" y="2655546"/>
          <a:ext cx="4581584" cy="2822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73">
                  <a:extLst>
                    <a:ext uri="{9D8B030D-6E8A-4147-A177-3AD203B41FA5}">
                      <a16:colId xmlns:a16="http://schemas.microsoft.com/office/drawing/2014/main" val="967367148"/>
                    </a:ext>
                  </a:extLst>
                </a:gridCol>
                <a:gridCol w="1678674">
                  <a:extLst>
                    <a:ext uri="{9D8B030D-6E8A-4147-A177-3AD203B41FA5}">
                      <a16:colId xmlns:a16="http://schemas.microsoft.com/office/drawing/2014/main" val="3636460328"/>
                    </a:ext>
                  </a:extLst>
                </a:gridCol>
                <a:gridCol w="1753737">
                  <a:extLst>
                    <a:ext uri="{9D8B030D-6E8A-4147-A177-3AD203B41FA5}">
                      <a16:colId xmlns:a16="http://schemas.microsoft.com/office/drawing/2014/main" val="3867165864"/>
                    </a:ext>
                  </a:extLst>
                </a:gridCol>
              </a:tblGrid>
              <a:tr h="313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 </a:t>
                      </a:r>
                      <a:r>
                        <a:rPr lang="ko-KR" altLang="en-US" sz="1400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830329"/>
                  </a:ext>
                </a:extLst>
              </a:tr>
              <a:tr h="313572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NAT </a:t>
                      </a:r>
                      <a:b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</a:br>
                      <a:r>
                        <a:rPr lang="ko-KR" altLang="en-US" sz="1400" dirty="0"/>
                        <a:t>게이트 웨이 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project-ngw1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00927"/>
                  </a:ext>
                </a:extLst>
              </a:tr>
              <a:tr h="3135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project-sn-pub1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76048"/>
                  </a:ext>
                </a:extLst>
              </a:tr>
              <a:tr h="3135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연결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퍼블릭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717011"/>
                  </a:ext>
                </a:extLst>
              </a:tr>
              <a:tr h="3135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탄력적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할당 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(</a:t>
                      </a:r>
                      <a:r>
                        <a:rPr lang="ko-KR" altLang="en-US" sz="1400" dirty="0"/>
                        <a:t>자동 생성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43206"/>
                  </a:ext>
                </a:extLst>
              </a:tr>
              <a:tr h="313572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NAT </a:t>
                      </a:r>
                      <a:b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</a:br>
                      <a:r>
                        <a:rPr lang="ko-KR" altLang="en-US" sz="1400" dirty="0"/>
                        <a:t>게이트 웨이 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project-ngw2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891541"/>
                  </a:ext>
                </a:extLst>
              </a:tr>
              <a:tr h="3135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project-sn-pub2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958841"/>
                  </a:ext>
                </a:extLst>
              </a:tr>
              <a:tr h="3135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연결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퍼블릭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564761"/>
                  </a:ext>
                </a:extLst>
              </a:tr>
              <a:tr h="3135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탄력적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할당 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(</a:t>
                      </a:r>
                      <a:r>
                        <a:rPr lang="ko-KR" altLang="en-US" sz="1400" dirty="0"/>
                        <a:t>자동 생성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93237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BD983C2-2EBB-4C08-8BE3-4DC370B926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896" y="5534879"/>
            <a:ext cx="5065740" cy="10714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E2B152-9691-455D-B684-FA0D8E7D8E60}"/>
              </a:ext>
            </a:extLst>
          </p:cNvPr>
          <p:cNvGrpSpPr/>
          <p:nvPr/>
        </p:nvGrpSpPr>
        <p:grpSpPr>
          <a:xfrm>
            <a:off x="7363922" y="2392879"/>
            <a:ext cx="4122586" cy="4069138"/>
            <a:chOff x="6685827" y="1538072"/>
            <a:chExt cx="4854213" cy="51294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47CE01C-3A31-4342-8D92-413674EEB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827" y="1538072"/>
              <a:ext cx="4854213" cy="512942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029367E-859A-4F5A-9608-E37450BB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9261" y="4944307"/>
              <a:ext cx="787339" cy="1808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9FF7C7-BD40-49A3-B800-89395E589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7961" y="4931607"/>
              <a:ext cx="787339" cy="180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988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77178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Task.</a:t>
            </a:r>
            <a:endParaRPr lang="ko-KR" altLang="en-US" sz="3600" b="1" spc="-3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1233614"/>
            <a:ext cx="9807374" cy="646331"/>
            <a:chOff x="294640" y="3596640"/>
            <a:chExt cx="9807374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01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1</a:t>
              </a:r>
              <a:endParaRPr lang="ko-KR" altLang="en-US" sz="3600" b="1" dirty="0">
                <a:solidFill>
                  <a:schemeClr val="accent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9158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문제 상황 </a:t>
              </a:r>
              <a:r>
                <a:rPr lang="en-US" altLang="ko-KR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1</a:t>
              </a:r>
              <a:endParaRPr lang="ko-KR" altLang="en-US" sz="2400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2224452"/>
            <a:ext cx="1864151" cy="646331"/>
            <a:chOff x="294640" y="3596640"/>
            <a:chExt cx="186415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2</a:t>
              </a:r>
              <a:endParaRPr lang="ko-KR" altLang="en-US" sz="3600" b="1" dirty="0">
                <a:solidFill>
                  <a:schemeClr val="accent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2153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IAM </a:t>
              </a:r>
              <a:r>
                <a:rPr lang="ko-KR" altLang="en-US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생성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3215290"/>
            <a:ext cx="2086968" cy="646331"/>
            <a:chOff x="294640" y="3596640"/>
            <a:chExt cx="208696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3</a:t>
              </a:r>
              <a:endParaRPr lang="ko-KR" altLang="en-US" sz="3600" b="1" dirty="0">
                <a:solidFill>
                  <a:schemeClr val="accent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438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문제 상황 </a:t>
              </a:r>
              <a:r>
                <a:rPr lang="en-US" altLang="ko-KR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2</a:t>
              </a:r>
              <a:endParaRPr lang="ko-KR" altLang="en-US" sz="2400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105C81-EC5E-917F-4D95-2385F015CEDE}"/>
              </a:ext>
            </a:extLst>
          </p:cNvPr>
          <p:cNvGrpSpPr/>
          <p:nvPr/>
        </p:nvGrpSpPr>
        <p:grpSpPr>
          <a:xfrm>
            <a:off x="619016" y="4135914"/>
            <a:ext cx="1373632" cy="646331"/>
            <a:chOff x="294640" y="3596640"/>
            <a:chExt cx="1373632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EE796B-5BE7-4DF6-5866-1D9B9FDA79A1}"/>
                </a:ext>
              </a:extLst>
            </p:cNvPr>
            <p:cNvSpPr txBox="1"/>
            <p:nvPr/>
          </p:nvSpPr>
          <p:spPr>
            <a:xfrm>
              <a:off x="294640" y="3596640"/>
              <a:ext cx="48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4</a:t>
              </a:r>
              <a:endParaRPr lang="ko-KR" altLang="en-US" sz="3600" b="1" dirty="0">
                <a:solidFill>
                  <a:schemeClr val="accent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966268-012F-2736-E03C-9169D55D9F13}"/>
                </a:ext>
              </a:extLst>
            </p:cNvPr>
            <p:cNvSpPr txBox="1"/>
            <p:nvPr/>
          </p:nvSpPr>
          <p:spPr>
            <a:xfrm>
              <a:off x="943394" y="3688973"/>
              <a:ext cx="724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VPC</a:t>
              </a:r>
              <a:endParaRPr lang="ko-KR" altLang="en-US" sz="2400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9B224C-DDD5-41F8-9076-187408A142F7}"/>
              </a:ext>
            </a:extLst>
          </p:cNvPr>
          <p:cNvGrpSpPr/>
          <p:nvPr/>
        </p:nvGrpSpPr>
        <p:grpSpPr>
          <a:xfrm>
            <a:off x="6308616" y="1233614"/>
            <a:ext cx="5114853" cy="646331"/>
            <a:chOff x="294640" y="3596640"/>
            <a:chExt cx="5114853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5630A1-C481-4D70-A7D0-95FEF736A916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5</a:t>
              </a:r>
              <a:endParaRPr lang="ko-KR" altLang="en-US" sz="3600" b="1" dirty="0">
                <a:solidFill>
                  <a:schemeClr val="accent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4D0187-7D56-499B-9BE5-3763D89690A8}"/>
                </a:ext>
              </a:extLst>
            </p:cNvPr>
            <p:cNvSpPr txBox="1"/>
            <p:nvPr/>
          </p:nvSpPr>
          <p:spPr>
            <a:xfrm>
              <a:off x="943394" y="3688973"/>
              <a:ext cx="4466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EC 2</a:t>
              </a:r>
              <a:endParaRPr lang="ko-KR" altLang="en-US" sz="2400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046AC8-7C6B-462C-BBBE-1626C6A84D2E}"/>
              </a:ext>
            </a:extLst>
          </p:cNvPr>
          <p:cNvGrpSpPr/>
          <p:nvPr/>
        </p:nvGrpSpPr>
        <p:grpSpPr>
          <a:xfrm>
            <a:off x="6308616" y="2224452"/>
            <a:ext cx="2125440" cy="646331"/>
            <a:chOff x="294640" y="3596640"/>
            <a:chExt cx="2125440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5A1F17-4784-4DEF-B508-50F4C1E2AA64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6</a:t>
              </a:r>
              <a:endParaRPr lang="ko-KR" altLang="en-US" sz="3600" b="1" dirty="0">
                <a:solidFill>
                  <a:schemeClr val="accent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3358E1-CE12-4BA3-BAAE-6A1432AFE741}"/>
                </a:ext>
              </a:extLst>
            </p:cNvPr>
            <p:cNvSpPr txBox="1"/>
            <p:nvPr/>
          </p:nvSpPr>
          <p:spPr>
            <a:xfrm>
              <a:off x="943394" y="3688973"/>
              <a:ext cx="1476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로드 </a:t>
              </a:r>
              <a:r>
                <a:rPr lang="ko-KR" altLang="en-US" sz="2400" spc="-150" dirty="0" err="1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밸런서</a:t>
              </a:r>
              <a:endParaRPr lang="ko-KR" altLang="en-US" sz="2400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B6F92B1-C510-4C0A-A154-0116FDF85566}"/>
              </a:ext>
            </a:extLst>
          </p:cNvPr>
          <p:cNvGrpSpPr/>
          <p:nvPr/>
        </p:nvGrpSpPr>
        <p:grpSpPr>
          <a:xfrm>
            <a:off x="6308616" y="3215289"/>
            <a:ext cx="2793893" cy="646331"/>
            <a:chOff x="294640" y="3596640"/>
            <a:chExt cx="2793893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C61822-1BA4-4355-9933-503278D5F6BE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7</a:t>
              </a:r>
              <a:endParaRPr lang="ko-KR" altLang="en-US" sz="3600" b="1" dirty="0">
                <a:solidFill>
                  <a:schemeClr val="accent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05EA5B-8B12-41AE-9538-B7609DB79BAD}"/>
                </a:ext>
              </a:extLst>
            </p:cNvPr>
            <p:cNvSpPr txBox="1"/>
            <p:nvPr/>
          </p:nvSpPr>
          <p:spPr>
            <a:xfrm>
              <a:off x="943394" y="3688973"/>
              <a:ext cx="21451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웹서버 </a:t>
              </a:r>
              <a:r>
                <a:rPr lang="en-US" altLang="ko-KR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WAS</a:t>
              </a:r>
              <a:r>
                <a:rPr lang="ko-KR" altLang="en-US" sz="2400" spc="-150" dirty="0">
                  <a:solidFill>
                    <a:srgbClr val="393939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 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라우팅 테이블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6B16BD-CA42-430E-8732-CA71585928BE}"/>
              </a:ext>
            </a:extLst>
          </p:cNvPr>
          <p:cNvSpPr txBox="1"/>
          <p:nvPr/>
        </p:nvSpPr>
        <p:spPr>
          <a:xfrm>
            <a:off x="513210" y="1728572"/>
            <a:ext cx="11165580" cy="17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서브넷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인터넷 게이트웨이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NAT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게이트 웨이를 생성해 리소스가 공용 인터넷과 통신 할 수 있도록 설정했다</a:t>
            </a: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게이트웨이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IGW,NGW,GW)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 향하는 기본 경로는 아직 설정하지 않았다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라우팅 테이블은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0.0.0.0/0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→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IGW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0.0.0.0/0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→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NGW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같은 항목을 등록하고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해당 테이블은 각 서브넷에 연결해야 외부 인터넷 및 다른 네트워크로의 통신이 활성화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B67DC5D7-6234-4D82-8C16-785D99D35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27150"/>
              </p:ext>
            </p:extLst>
          </p:nvPr>
        </p:nvGraphicFramePr>
        <p:xfrm>
          <a:off x="841748" y="3932910"/>
          <a:ext cx="4065270" cy="2089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350">
                  <a:extLst>
                    <a:ext uri="{9D8B030D-6E8A-4147-A177-3AD203B41FA5}">
                      <a16:colId xmlns:a16="http://schemas.microsoft.com/office/drawing/2014/main" val="967367148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363646032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127203207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867165864"/>
                    </a:ext>
                  </a:extLst>
                </a:gridCol>
              </a:tblGrid>
              <a:tr h="44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 카테고리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 </a:t>
                      </a:r>
                      <a:r>
                        <a:rPr lang="ko-KR" altLang="en-US" sz="1200" dirty="0"/>
                        <a:t>대상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 </a:t>
                      </a:r>
                      <a:r>
                        <a:rPr lang="ko-KR" altLang="en-US" sz="1200" dirty="0"/>
                        <a:t>항목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값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708830329"/>
                  </a:ext>
                </a:extLst>
              </a:tr>
              <a:tr h="26815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라우팅</a:t>
                      </a:r>
                    </a:p>
                  </a:txBody>
                  <a:tcPr marL="0" marR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로컬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송신 대상지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10.0.0.0/16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436100927"/>
                  </a:ext>
                </a:extLst>
              </a:tr>
              <a:tr h="2681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타깃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Local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79076048"/>
                  </a:ext>
                </a:extLst>
              </a:tr>
              <a:tr h="2681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외부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송신 대상지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0.0.0.0/0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38543206"/>
                  </a:ext>
                </a:extLst>
              </a:tr>
              <a:tr h="2681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인바운드</a:t>
                      </a:r>
                      <a:r>
                        <a:rPr lang="ko-KR" altLang="en-US" sz="1400" dirty="0"/>
                        <a:t> 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타깃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</a:t>
                      </a:r>
                      <a:r>
                        <a:rPr lang="en-US" altLang="ko-KR" sz="1200" dirty="0" err="1"/>
                        <a:t>igw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372592160"/>
                  </a:ext>
                </a:extLst>
              </a:tr>
              <a:tr h="26065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퍼블릭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 err="1"/>
                        <a:t>서브넷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project-sn-pub1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61169541"/>
                  </a:ext>
                </a:extLst>
              </a:tr>
              <a:tr h="260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project-sn-pub2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1777865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B7931EF-17B6-41B6-86E0-9ACBECDD8A8E}"/>
              </a:ext>
            </a:extLst>
          </p:cNvPr>
          <p:cNvSpPr txBox="1"/>
          <p:nvPr/>
        </p:nvSpPr>
        <p:spPr>
          <a:xfrm flipH="1">
            <a:off x="710302" y="3571220"/>
            <a:ext cx="21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퍼블릭 서브넷용</a:t>
            </a: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ABB3390F-9BE4-49C6-A5BF-F831E816E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29313"/>
              </p:ext>
            </p:extLst>
          </p:nvPr>
        </p:nvGraphicFramePr>
        <p:xfrm>
          <a:off x="6279178" y="3932910"/>
          <a:ext cx="4292693" cy="2061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350">
                  <a:extLst>
                    <a:ext uri="{9D8B030D-6E8A-4147-A177-3AD203B41FA5}">
                      <a16:colId xmlns:a16="http://schemas.microsoft.com/office/drawing/2014/main" val="967367148"/>
                    </a:ext>
                  </a:extLst>
                </a:gridCol>
                <a:gridCol w="850700">
                  <a:extLst>
                    <a:ext uri="{9D8B030D-6E8A-4147-A177-3AD203B41FA5}">
                      <a16:colId xmlns:a16="http://schemas.microsoft.com/office/drawing/2014/main" val="3636460328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2127203207"/>
                    </a:ext>
                  </a:extLst>
                </a:gridCol>
                <a:gridCol w="1237957">
                  <a:extLst>
                    <a:ext uri="{9D8B030D-6E8A-4147-A177-3AD203B41FA5}">
                      <a16:colId xmlns:a16="http://schemas.microsoft.com/office/drawing/2014/main" val="3867165864"/>
                    </a:ext>
                  </a:extLst>
                </a:gridCol>
              </a:tblGrid>
              <a:tr h="44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 카테고리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 </a:t>
                      </a:r>
                      <a:r>
                        <a:rPr lang="ko-KR" altLang="en-US" sz="1200" dirty="0"/>
                        <a:t>대상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 </a:t>
                      </a:r>
                      <a:r>
                        <a:rPr lang="ko-KR" altLang="en-US" sz="1200" dirty="0"/>
                        <a:t>항목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값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708830329"/>
                  </a:ext>
                </a:extLst>
              </a:tr>
              <a:tr h="26815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라우팅</a:t>
                      </a:r>
                    </a:p>
                  </a:txBody>
                  <a:tcPr marL="0" marR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로컬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송신 대상지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10.0.0.0/16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436100927"/>
                  </a:ext>
                </a:extLst>
              </a:tr>
              <a:tr h="2681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타깃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Local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79076048"/>
                  </a:ext>
                </a:extLst>
              </a:tr>
              <a:tr h="2681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외부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송신 대상지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0.0.0.0/0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38543206"/>
                  </a:ext>
                </a:extLst>
              </a:tr>
              <a:tr h="2681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인바운드</a:t>
                      </a:r>
                      <a:r>
                        <a:rPr lang="ko-KR" altLang="en-US" sz="1400" dirty="0"/>
                        <a:t> 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타깃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</a:t>
                      </a:r>
                      <a:r>
                        <a:rPr lang="en-US" altLang="ko-KR" sz="1200" dirty="0" err="1"/>
                        <a:t>ngw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372592160"/>
                  </a:ext>
                </a:extLst>
              </a:tr>
              <a:tr h="5213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프라이빗</a:t>
                      </a:r>
                      <a:r>
                        <a:rPr lang="ko-KR" altLang="en-US" sz="1200" dirty="0"/>
                        <a:t>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 err="1"/>
                        <a:t>서브넷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project-sn-priv1</a:t>
                      </a:r>
                      <a:endParaRPr lang="ko-KR" altLang="en-US" sz="12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6116954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8FA893-052F-4860-9A44-DB82653B3D12}"/>
              </a:ext>
            </a:extLst>
          </p:cNvPr>
          <p:cNvSpPr txBox="1"/>
          <p:nvPr/>
        </p:nvSpPr>
        <p:spPr>
          <a:xfrm flipH="1">
            <a:off x="6147732" y="3571220"/>
            <a:ext cx="21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프라이빗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 서브넷용</a:t>
            </a:r>
          </a:p>
        </p:txBody>
      </p:sp>
    </p:spTree>
    <p:extLst>
      <p:ext uri="{BB962C8B-B14F-4D97-AF65-F5344CB8AC3E}">
        <p14:creationId xmlns:p14="http://schemas.microsoft.com/office/powerpoint/2010/main" val="4792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라우팅 테이블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73CFDB-8734-4C6F-BDBB-D2510AFFE4C7}"/>
              </a:ext>
            </a:extLst>
          </p:cNvPr>
          <p:cNvGrpSpPr/>
          <p:nvPr/>
        </p:nvGrpSpPr>
        <p:grpSpPr>
          <a:xfrm>
            <a:off x="1303785" y="2452268"/>
            <a:ext cx="3462742" cy="1408547"/>
            <a:chOff x="1303785" y="2452268"/>
            <a:chExt cx="3462742" cy="14085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3B81D2-1D35-4C94-88FA-227F06C3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3785" y="2452268"/>
              <a:ext cx="3462742" cy="14085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BD4DB44-8F96-4F5F-B20D-C3CECE17AE31}"/>
                </a:ext>
              </a:extLst>
            </p:cNvPr>
            <p:cNvSpPr/>
            <p:nvPr/>
          </p:nvSpPr>
          <p:spPr>
            <a:xfrm>
              <a:off x="4378325" y="3314700"/>
              <a:ext cx="342900" cy="195300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BE64B4-A455-428F-891A-6825EE9805F3}"/>
              </a:ext>
            </a:extLst>
          </p:cNvPr>
          <p:cNvSpPr txBox="1"/>
          <p:nvPr/>
        </p:nvSpPr>
        <p:spPr>
          <a:xfrm>
            <a:off x="513210" y="1728572"/>
            <a:ext cx="11165580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라우팅 편집으로 </a:t>
            </a:r>
            <a:r>
              <a:rPr lang="ko-KR" altLang="en-US" b="1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인터넷 게이트웨이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또는 </a:t>
            </a:r>
            <a:r>
              <a:rPr lang="en-US" altLang="ko-KR" b="1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NAT </a:t>
            </a:r>
            <a:r>
              <a:rPr lang="ko-KR" altLang="en-US" b="1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게이트웨이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추가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3C91E1-DB79-4275-BDCA-5971BD74E093}"/>
              </a:ext>
            </a:extLst>
          </p:cNvPr>
          <p:cNvGrpSpPr/>
          <p:nvPr/>
        </p:nvGrpSpPr>
        <p:grpSpPr>
          <a:xfrm>
            <a:off x="5871470" y="2452268"/>
            <a:ext cx="4768648" cy="1408547"/>
            <a:chOff x="5871470" y="2452268"/>
            <a:chExt cx="4768648" cy="14085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89602C2-ED58-49FB-B2A6-823891D8A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1470" y="2452268"/>
              <a:ext cx="4768648" cy="1408547"/>
            </a:xfrm>
            <a:prstGeom prst="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987F97-8592-43D2-AA01-7C5870A2F0E9}"/>
                </a:ext>
              </a:extLst>
            </p:cNvPr>
            <p:cNvSpPr/>
            <p:nvPr/>
          </p:nvSpPr>
          <p:spPr>
            <a:xfrm>
              <a:off x="5961510" y="2992991"/>
              <a:ext cx="4610100" cy="385210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AA7B3BC-214A-40EA-9D99-4C7DE3B95351}"/>
              </a:ext>
            </a:extLst>
          </p:cNvPr>
          <p:cNvSpPr/>
          <p:nvPr/>
        </p:nvSpPr>
        <p:spPr>
          <a:xfrm>
            <a:off x="5164585" y="2992991"/>
            <a:ext cx="361950" cy="311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00EAD0-2F72-425D-9609-EDFACBB4FAE0}"/>
              </a:ext>
            </a:extLst>
          </p:cNvPr>
          <p:cNvGrpSpPr/>
          <p:nvPr/>
        </p:nvGrpSpPr>
        <p:grpSpPr>
          <a:xfrm>
            <a:off x="1513335" y="5014697"/>
            <a:ext cx="3462742" cy="846629"/>
            <a:chOff x="1513335" y="5142787"/>
            <a:chExt cx="3462742" cy="84662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4EA3495-99EB-4A10-BFFA-C4B75F23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3335" y="5142787"/>
              <a:ext cx="3462742" cy="84662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684FECB-695E-4B4A-8E3F-7B381DA4229F}"/>
                </a:ext>
              </a:extLst>
            </p:cNvPr>
            <p:cNvSpPr/>
            <p:nvPr/>
          </p:nvSpPr>
          <p:spPr>
            <a:xfrm>
              <a:off x="4443413" y="5348016"/>
              <a:ext cx="487362" cy="166277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BDD1F1-9233-439A-A991-4E7385EEB103}"/>
              </a:ext>
            </a:extLst>
          </p:cNvPr>
          <p:cNvSpPr txBox="1"/>
          <p:nvPr/>
        </p:nvSpPr>
        <p:spPr>
          <a:xfrm>
            <a:off x="513210" y="4109717"/>
            <a:ext cx="11165580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해당되는 서브넷을 연결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0AEDFC-1552-4ECB-959C-DD9F20BBFDFA}"/>
              </a:ext>
            </a:extLst>
          </p:cNvPr>
          <p:cNvGrpSpPr/>
          <p:nvPr/>
        </p:nvGrpSpPr>
        <p:grpSpPr>
          <a:xfrm>
            <a:off x="6081020" y="4681929"/>
            <a:ext cx="4339938" cy="1408547"/>
            <a:chOff x="6081020" y="4810019"/>
            <a:chExt cx="4339938" cy="140854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A431AEC-18CE-4065-994E-F2743690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1020" y="4810019"/>
              <a:ext cx="4339938" cy="1408547"/>
            </a:xfrm>
            <a:prstGeom prst="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44E304-3475-4276-845D-DC7B51AC6011}"/>
                </a:ext>
              </a:extLst>
            </p:cNvPr>
            <p:cNvSpPr/>
            <p:nvPr/>
          </p:nvSpPr>
          <p:spPr>
            <a:xfrm>
              <a:off x="6171060" y="5167753"/>
              <a:ext cx="4194622" cy="385210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9FAA02B-36E8-4E41-BA98-DEE813034E34}"/>
              </a:ext>
            </a:extLst>
          </p:cNvPr>
          <p:cNvSpPr/>
          <p:nvPr/>
        </p:nvSpPr>
        <p:spPr>
          <a:xfrm>
            <a:off x="5436047" y="5230626"/>
            <a:ext cx="361950" cy="311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65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보안 그룹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A95E1-914C-4903-A9CE-69C103844F6E}"/>
              </a:ext>
            </a:extLst>
          </p:cNvPr>
          <p:cNvSpPr txBox="1"/>
          <p:nvPr/>
        </p:nvSpPr>
        <p:spPr>
          <a:xfrm>
            <a:off x="513210" y="1655690"/>
            <a:ext cx="11165580" cy="2033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안의 리소스를 보호하기 위해서 외부로부터의 접근 제한이 필요하다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보안 그룹을 이용해 특정 포트와 특정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IP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주소를 제한하거나 허용할 수 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프로젝트에 사용할 보안 그룹은 다음과 같다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모든 리소스에 접속하는 입구인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‘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점프 서버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‘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Pretendard" panose="02000503000000020004" pitchFamily="50" charset="-127"/>
              </a:rPr>
              <a:t>요청이나 처리를 분산하는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‘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Pretendard" panose="02000503000000020004" pitchFamily="50" charset="-127"/>
              </a:rPr>
              <a:t>로드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Pretendard" panose="02000503000000020004" pitchFamily="50" charset="-127"/>
              </a:rPr>
              <a:t>밸런서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‘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DFE8630C-C6D4-4647-B1A8-F10E6CE2D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320258"/>
              </p:ext>
            </p:extLst>
          </p:nvPr>
        </p:nvGraphicFramePr>
        <p:xfrm>
          <a:off x="434691" y="3637280"/>
          <a:ext cx="602446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82">
                  <a:extLst>
                    <a:ext uri="{9D8B030D-6E8A-4147-A177-3AD203B41FA5}">
                      <a16:colId xmlns:a16="http://schemas.microsoft.com/office/drawing/2014/main" val="967367148"/>
                    </a:ext>
                  </a:extLst>
                </a:gridCol>
                <a:gridCol w="1883338">
                  <a:extLst>
                    <a:ext uri="{9D8B030D-6E8A-4147-A177-3AD203B41FA5}">
                      <a16:colId xmlns:a16="http://schemas.microsoft.com/office/drawing/2014/main" val="3636460328"/>
                    </a:ext>
                  </a:extLst>
                </a:gridCol>
                <a:gridCol w="2630040">
                  <a:extLst>
                    <a:ext uri="{9D8B030D-6E8A-4147-A177-3AD203B41FA5}">
                      <a16:colId xmlns:a16="http://schemas.microsoft.com/office/drawing/2014/main" val="3867165864"/>
                    </a:ext>
                  </a:extLst>
                </a:gridCol>
              </a:tblGrid>
              <a:tr h="300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 </a:t>
                      </a:r>
                      <a:r>
                        <a:rPr lang="ko-KR" altLang="en-US" sz="1400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830329"/>
                  </a:ext>
                </a:extLst>
              </a:tr>
              <a:tr h="30040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점프 서버 용 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보안그룹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보안 그룹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project-sg-bastion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00927"/>
                  </a:ext>
                </a:extLst>
              </a:tr>
              <a:tr h="300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for bastion server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76048"/>
                  </a:ext>
                </a:extLst>
              </a:tr>
              <a:tr h="300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VPC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</a:t>
                      </a:r>
                      <a:r>
                        <a:rPr lang="en-US" altLang="ko-KR" sz="1400" dirty="0" err="1"/>
                        <a:t>vpc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43206"/>
                  </a:ext>
                </a:extLst>
              </a:tr>
              <a:tr h="49640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인바운드</a:t>
                      </a:r>
                      <a:r>
                        <a:rPr lang="ko-KR" altLang="en-US" sz="1400" dirty="0"/>
                        <a:t> 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유형 </a:t>
                      </a:r>
                      <a:r>
                        <a:rPr lang="en-US" altLang="ko-KR" sz="1400" dirty="0"/>
                        <a:t>: SSH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소스 </a:t>
                      </a:r>
                      <a:r>
                        <a:rPr lang="en-US" altLang="ko-KR" sz="1400" dirty="0"/>
                        <a:t>: 0.0.0.0/0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92160"/>
                  </a:ext>
                </a:extLst>
              </a:tr>
              <a:tr h="30040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로드 </a:t>
                      </a:r>
                      <a:r>
                        <a:rPr lang="ko-KR" altLang="en-US" sz="1400" dirty="0" err="1"/>
                        <a:t>밸런서</a:t>
                      </a:r>
                      <a:r>
                        <a:rPr lang="ko-KR" altLang="en-US" sz="1400" dirty="0"/>
                        <a:t> 용 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보안 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project-sg-</a:t>
                      </a:r>
                      <a:r>
                        <a:rPr lang="en-US" altLang="ko-KR" sz="1400" dirty="0" err="1"/>
                        <a:t>elb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891541"/>
                  </a:ext>
                </a:extLst>
              </a:tr>
              <a:tr h="300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for load balancer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958841"/>
                  </a:ext>
                </a:extLst>
              </a:tr>
              <a:tr h="300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탄력적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할당 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</a:t>
                      </a:r>
                      <a:r>
                        <a:rPr lang="en-US" altLang="ko-KR" sz="1400" dirty="0" err="1"/>
                        <a:t>vpc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932373"/>
                  </a:ext>
                </a:extLst>
              </a:tr>
              <a:tr h="49640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인바운드</a:t>
                      </a:r>
                      <a:r>
                        <a:rPr lang="ko-KR" altLang="en-US" sz="1400" dirty="0"/>
                        <a:t> 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유형 </a:t>
                      </a:r>
                      <a:r>
                        <a:rPr lang="en-US" altLang="ko-KR" sz="1400" dirty="0"/>
                        <a:t>: HTTP(s)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소스 </a:t>
                      </a:r>
                      <a:r>
                        <a:rPr lang="en-US" altLang="ko-KR" sz="1400" dirty="0"/>
                        <a:t>: 0.0.0.0/0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695560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2CD580-9EAB-4C67-9C13-3F26AA7F61A9}"/>
              </a:ext>
            </a:extLst>
          </p:cNvPr>
          <p:cNvGrpSpPr/>
          <p:nvPr/>
        </p:nvGrpSpPr>
        <p:grpSpPr>
          <a:xfrm>
            <a:off x="6815741" y="2168378"/>
            <a:ext cx="5136378" cy="4638822"/>
            <a:chOff x="5880872" y="1548583"/>
            <a:chExt cx="5136378" cy="46388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A8BA68-D21C-4EE9-A2BD-EE61D68F6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80872" y="1548583"/>
              <a:ext cx="5136378" cy="4638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43950D-483D-4993-B77A-C27FC8366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761" y="4601407"/>
              <a:ext cx="673039" cy="15461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445E446-5EF8-4BE1-8B8D-BAA9833EA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061" y="4601407"/>
              <a:ext cx="673039" cy="154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9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리소스 맵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4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A95E1-914C-4903-A9CE-69C103844F6E}"/>
              </a:ext>
            </a:extLst>
          </p:cNvPr>
          <p:cNvSpPr txBox="1"/>
          <p:nvPr/>
        </p:nvSpPr>
        <p:spPr>
          <a:xfrm>
            <a:off x="513210" y="1728572"/>
            <a:ext cx="11165580" cy="45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리소스의 설정이 완료되었다면 올바르게 설정되었는지 확인하는 수단으로 리소스 </a:t>
            </a:r>
            <a:r>
              <a:rPr lang="ko-KR" altLang="en-US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맵을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이용할 수 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17F4D6-DB18-4235-BE4F-A17AE33D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43" y="2480752"/>
            <a:ext cx="8267700" cy="3936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7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828D90-EDD9-4304-89CC-3D96D6B6DA66}"/>
              </a:ext>
            </a:extLst>
          </p:cNvPr>
          <p:cNvSpPr/>
          <p:nvPr/>
        </p:nvSpPr>
        <p:spPr>
          <a:xfrm>
            <a:off x="6136314" y="3534594"/>
            <a:ext cx="6055686" cy="3326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492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점프 서버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(jump server) or bastion host </a:t>
            </a:r>
            <a:endParaRPr lang="ko-KR" altLang="en-US" sz="2400" b="1" spc="-150" dirty="0">
              <a:solidFill>
                <a:srgbClr val="393939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A95E1-914C-4903-A9CE-69C103844F6E}"/>
              </a:ext>
            </a:extLst>
          </p:cNvPr>
          <p:cNvSpPr txBox="1"/>
          <p:nvPr/>
        </p:nvSpPr>
        <p:spPr>
          <a:xfrm>
            <a:off x="513210" y="1728572"/>
            <a:ext cx="11165580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VPC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만든 뒤 내부 리소스에 초기 설정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운영 작업을 하려면 외부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인터넷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에서 접속이 필요하다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보안상 이 접속은 </a:t>
            </a:r>
            <a:r>
              <a:rPr lang="ko-KR" altLang="en-US" b="1" kern="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일부 관리자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만 허용되어야 하며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여러 인스턴스마다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Public IP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노출하면 관리 누락 및 공격 면 증가 위험이 크다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따라서 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Pulbic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Subnet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에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한대를 </a:t>
            </a:r>
            <a:r>
              <a:rPr lang="ko-KR" altLang="en-US" b="1" kern="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점프 서버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준비하고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해당 서버를 경유해야만 각 리소스에 접속 할 수 있는 방식을 많이 사용 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36BA854-7043-4115-BCC4-ED1324A6A821}"/>
              </a:ext>
            </a:extLst>
          </p:cNvPr>
          <p:cNvGrpSpPr/>
          <p:nvPr/>
        </p:nvGrpSpPr>
        <p:grpSpPr>
          <a:xfrm>
            <a:off x="6564059" y="3622912"/>
            <a:ext cx="5493382" cy="3167624"/>
            <a:chOff x="6486752" y="3595138"/>
            <a:chExt cx="5493382" cy="316762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BA7FB5E-7B98-454D-8625-9DBDD91CE5F9}"/>
                </a:ext>
              </a:extLst>
            </p:cNvPr>
            <p:cNvGrpSpPr/>
            <p:nvPr/>
          </p:nvGrpSpPr>
          <p:grpSpPr>
            <a:xfrm>
              <a:off x="8698688" y="3958706"/>
              <a:ext cx="3027587" cy="2422665"/>
              <a:chOff x="8925068" y="3908801"/>
              <a:chExt cx="3027587" cy="2422665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C4A0417B-F5F9-44EA-984C-AAFC6D1523B1}"/>
                  </a:ext>
                </a:extLst>
              </p:cNvPr>
              <p:cNvSpPr/>
              <p:nvPr/>
            </p:nvSpPr>
            <p:spPr>
              <a:xfrm>
                <a:off x="8925068" y="3908801"/>
                <a:ext cx="1405472" cy="242266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200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Public subnet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9BFDCC05-7B62-4857-A01B-B0EB0096888F}"/>
                  </a:ext>
                </a:extLst>
              </p:cNvPr>
              <p:cNvSpPr/>
              <p:nvPr/>
            </p:nvSpPr>
            <p:spPr>
              <a:xfrm>
                <a:off x="10532780" y="3908801"/>
                <a:ext cx="1419875" cy="2422665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00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Private subnet</a:t>
                </a:r>
              </a:p>
              <a:p>
                <a:endParaRPr lang="en-US" altLang="ko-KR" sz="1000" dirty="0">
                  <a:solidFill>
                    <a:srgbClr val="FF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  <a:p>
                <a:pPr algn="ctr"/>
                <a:endParaRPr lang="en-US" altLang="ko-KR" sz="1000" b="1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53BE73-BB4D-4D4A-A21E-45FB8986F93E}"/>
                </a:ext>
              </a:extLst>
            </p:cNvPr>
            <p:cNvSpPr txBox="1"/>
            <p:nvPr/>
          </p:nvSpPr>
          <p:spPr>
            <a:xfrm>
              <a:off x="8098542" y="3595138"/>
              <a:ext cx="25799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VPC  </a:t>
              </a:r>
              <a:endPara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7074C92-A52A-4F3D-850B-6E001C463A1A}"/>
                </a:ext>
              </a:extLst>
            </p:cNvPr>
            <p:cNvSpPr/>
            <p:nvPr/>
          </p:nvSpPr>
          <p:spPr>
            <a:xfrm>
              <a:off x="8290725" y="3815480"/>
              <a:ext cx="3689409" cy="2947282"/>
            </a:xfrm>
            <a:prstGeom prst="rect">
              <a:avLst/>
            </a:prstGeom>
            <a:noFill/>
            <a:ln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AE4EE2C-AFCC-44F9-A8C1-2C251F3D2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l="3364" t="3012" r="9417" b="4943"/>
            <a:stretch/>
          </p:blipFill>
          <p:spPr>
            <a:xfrm>
              <a:off x="8034167" y="4912258"/>
              <a:ext cx="513115" cy="515559"/>
            </a:xfrm>
            <a:prstGeom prst="ellipse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5F842D-1384-4A4A-8C5B-958E42A28EA4}"/>
                </a:ext>
              </a:extLst>
            </p:cNvPr>
            <p:cNvSpPr txBox="1"/>
            <p:nvPr/>
          </p:nvSpPr>
          <p:spPr>
            <a:xfrm>
              <a:off x="7393596" y="4714785"/>
              <a:ext cx="7078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비밀 키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0571A17-38B0-4B0B-BE36-0C8CF940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0899" y="4915711"/>
              <a:ext cx="631494" cy="62572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20E236-3BAF-45BD-B4A7-6CA82AA749F1}"/>
                </a:ext>
              </a:extLst>
            </p:cNvPr>
            <p:cNvSpPr txBox="1"/>
            <p:nvPr/>
          </p:nvSpPr>
          <p:spPr>
            <a:xfrm>
              <a:off x="6486752" y="5549516"/>
              <a:ext cx="8398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Internet</a:t>
              </a:r>
              <a:endPara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A5E0DFB-D5C2-4984-8249-CEF8900A2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2948" y="5170038"/>
              <a:ext cx="184390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0BFC2E36-7EEA-4A3F-AA6C-7EEE1B945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1993" y="4564305"/>
              <a:ext cx="1092041" cy="5961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72EA4E-55EC-449A-853F-BB579C718487}"/>
                </a:ext>
              </a:extLst>
            </p:cNvPr>
            <p:cNvSpPr txBox="1"/>
            <p:nvPr/>
          </p:nvSpPr>
          <p:spPr>
            <a:xfrm>
              <a:off x="8959202" y="5398841"/>
              <a:ext cx="88718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점프 서버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7D8608-DA06-4EA6-B280-6BDACFAC4A3A}"/>
                </a:ext>
              </a:extLst>
            </p:cNvPr>
            <p:cNvSpPr txBox="1"/>
            <p:nvPr/>
          </p:nvSpPr>
          <p:spPr>
            <a:xfrm>
              <a:off x="10511617" y="4770062"/>
              <a:ext cx="88718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웹 서버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C310FB9-2F92-4ECE-9100-6D27C2E61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57630" y="4956400"/>
              <a:ext cx="409596" cy="41151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FA7D934-1179-4221-99BF-81163DF84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745648" y="4358548"/>
              <a:ext cx="409596" cy="41151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2451E3-F0E2-4494-B9FB-CE3A29E01551}"/>
                </a:ext>
              </a:extLst>
            </p:cNvPr>
            <p:cNvSpPr txBox="1"/>
            <p:nvPr/>
          </p:nvSpPr>
          <p:spPr>
            <a:xfrm>
              <a:off x="10511617" y="5809575"/>
              <a:ext cx="88718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DB</a:t>
              </a:r>
              <a:r>
                <a:rPr lang="ko-KR" altLang="en-US" sz="12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 서버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50F8C101-6482-4ED0-AF45-CA5B52491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04" r="-10106" b="-482"/>
            <a:stretch/>
          </p:blipFill>
          <p:spPr>
            <a:xfrm>
              <a:off x="10745648" y="5295616"/>
              <a:ext cx="450990" cy="528662"/>
            </a:xfrm>
            <a:prstGeom prst="rect">
              <a:avLst/>
            </a:prstGeom>
          </p:spPr>
        </p:pic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AC1F2737-C464-4A12-8AF7-C9A6BC92AE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38453" y="5222661"/>
              <a:ext cx="1107195" cy="4728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634A0E98-225F-40B2-99BB-B12F3CC7A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0724" y="4406115"/>
              <a:ext cx="2387775" cy="755843"/>
            </a:xfrm>
            <a:prstGeom prst="bentConnector3">
              <a:avLst>
                <a:gd name="adj1" fmla="val 2068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BB2F01A-29EB-437D-970D-EE5FCDC202C7}"/>
                </a:ext>
              </a:extLst>
            </p:cNvPr>
            <p:cNvGrpSpPr/>
            <p:nvPr/>
          </p:nvGrpSpPr>
          <p:grpSpPr>
            <a:xfrm>
              <a:off x="10145775" y="4182947"/>
              <a:ext cx="368670" cy="411515"/>
              <a:chOff x="3390372" y="3042302"/>
              <a:chExt cx="434269" cy="460433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42C5883F-0DF3-4C20-8FDB-E8A4B5F334D2}"/>
                  </a:ext>
                </a:extLst>
              </p:cNvPr>
              <p:cNvCxnSpPr/>
              <p:nvPr/>
            </p:nvCxnSpPr>
            <p:spPr>
              <a:xfrm>
                <a:off x="3390372" y="3042302"/>
                <a:ext cx="434269" cy="446150"/>
              </a:xfrm>
              <a:prstGeom prst="line">
                <a:avLst/>
              </a:prstGeom>
              <a:ln w="28575">
                <a:solidFill>
                  <a:srgbClr val="55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9A62DD9-803A-4C27-AF6D-AFC841F213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0372" y="3056585"/>
                <a:ext cx="434269" cy="446150"/>
              </a:xfrm>
              <a:prstGeom prst="line">
                <a:avLst/>
              </a:prstGeom>
              <a:ln w="28575">
                <a:solidFill>
                  <a:srgbClr val="55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EDB96445-BA9E-4461-A3FB-F6F7DCF47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2068" y="4437786"/>
              <a:ext cx="276999" cy="27699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3D607B-B7DB-4B96-8D9B-B51C5E4E85FB}"/>
                </a:ext>
              </a:extLst>
            </p:cNvPr>
            <p:cNvSpPr txBox="1"/>
            <p:nvPr/>
          </p:nvSpPr>
          <p:spPr>
            <a:xfrm>
              <a:off x="9125632" y="5932380"/>
              <a:ext cx="7078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공개 키</a:t>
              </a: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4D9FFE7D-4071-49A2-AC09-27567FACD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4104" y="5655381"/>
              <a:ext cx="276999" cy="276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4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키 페어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728572"/>
            <a:ext cx="11165580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SSH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접속에 필요한 키 페어를 생성한다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4649EAAD-1BF8-4F6C-B980-AFF873E7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09" y="2287980"/>
            <a:ext cx="7558992" cy="4239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8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인스턴스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728572"/>
            <a:ext cx="1116558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점프 서버는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인스턴스로 생성한다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기존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인스턴스 설정 항목 중에 기본 값에서 변경하는 항목만 아래 표에 두었다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7A1BE053-5116-4011-AC74-DA8DAFCF2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839157"/>
              </p:ext>
            </p:extLst>
          </p:nvPr>
        </p:nvGraphicFramePr>
        <p:xfrm>
          <a:off x="5524500" y="2673700"/>
          <a:ext cx="6451600" cy="3773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967367148"/>
                    </a:ext>
                  </a:extLst>
                </a:gridCol>
                <a:gridCol w="1682750">
                  <a:extLst>
                    <a:ext uri="{9D8B030D-6E8A-4147-A177-3AD203B41FA5}">
                      <a16:colId xmlns:a16="http://schemas.microsoft.com/office/drawing/2014/main" val="3636460328"/>
                    </a:ext>
                  </a:extLst>
                </a:gridCol>
                <a:gridCol w="3194050">
                  <a:extLst>
                    <a:ext uri="{9D8B030D-6E8A-4147-A177-3AD203B41FA5}">
                      <a16:colId xmlns:a16="http://schemas.microsoft.com/office/drawing/2014/main" val="3867165864"/>
                    </a:ext>
                  </a:extLst>
                </a:gridCol>
              </a:tblGrid>
              <a:tr h="324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 </a:t>
                      </a:r>
                      <a:r>
                        <a:rPr lang="ko-KR" altLang="en-US" sz="1400" dirty="0"/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830329"/>
                  </a:ext>
                </a:extLst>
              </a:tr>
              <a:tr h="358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AMI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Amazon Linux 2023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/>
                        <a:t>인스턴스에 도입할 </a:t>
                      </a:r>
                      <a:r>
                        <a:rPr lang="en-US" altLang="ko-KR" sz="1200" dirty="0"/>
                        <a:t>OS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00927"/>
                  </a:ext>
                </a:extLst>
              </a:tr>
              <a:tr h="358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인스턴스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t2.micro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/>
                        <a:t>인스턴스에 도입할 스펙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76048"/>
                  </a:ext>
                </a:extLst>
              </a:tr>
              <a:tr h="456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키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페어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/>
                        <a:t>인스턴스에 사용되는 </a:t>
                      </a:r>
                      <a:r>
                        <a:rPr lang="ko-KR" altLang="en-US" sz="1200" dirty="0" err="1"/>
                        <a:t>키페어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2587"/>
                  </a:ext>
                </a:extLst>
              </a:tr>
              <a:tr h="358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네트워크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</a:t>
                      </a:r>
                      <a:r>
                        <a:rPr lang="en-US" altLang="ko-KR" sz="1200" dirty="0" err="1"/>
                        <a:t>vpc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/>
                        <a:t>인스턴스를 생성할 </a:t>
                      </a:r>
                      <a:r>
                        <a:rPr lang="en-US" altLang="ko-KR" sz="1200" dirty="0"/>
                        <a:t>VPC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43206"/>
                  </a:ext>
                </a:extLst>
              </a:tr>
              <a:tr h="358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서브넷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project-sn-pub1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EC2</a:t>
                      </a:r>
                      <a:r>
                        <a:rPr lang="ko-KR" altLang="en-US" sz="1200" dirty="0"/>
                        <a:t> 인스턴스를 생성할 </a:t>
                      </a:r>
                      <a:r>
                        <a:rPr lang="ko-KR" altLang="en-US" sz="1200" dirty="0" err="1"/>
                        <a:t>서브넷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891541"/>
                  </a:ext>
                </a:extLst>
              </a:tr>
              <a:tr h="483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퍼블릭 </a:t>
                      </a:r>
                      <a:r>
                        <a:rPr lang="en-US" altLang="ko-KR" sz="1200" b="1" dirty="0"/>
                        <a:t>IP </a:t>
                      </a:r>
                      <a:r>
                        <a:rPr lang="ko-KR" altLang="en-US" sz="1200" b="1" dirty="0"/>
                        <a:t>자동 할당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/>
                        <a:t>인스턴스에 대한 퍼블릭 </a:t>
                      </a:r>
                      <a:r>
                        <a:rPr lang="en-US" altLang="ko-KR" sz="1200" dirty="0"/>
                        <a:t>IP </a:t>
                      </a:r>
                      <a:r>
                        <a:rPr lang="ko-KR" altLang="en-US" sz="1200" dirty="0"/>
                        <a:t>할당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958841"/>
                  </a:ext>
                </a:extLst>
              </a:tr>
              <a:tr h="358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project-ec2-bastion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/>
                        <a:t>인스턴스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932373"/>
                  </a:ext>
                </a:extLst>
              </a:tr>
              <a:tr h="35846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보안 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Default</a:t>
                      </a:r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EC2</a:t>
                      </a:r>
                      <a:r>
                        <a:rPr lang="ko-KR" altLang="en-US" sz="1200" dirty="0"/>
                        <a:t> 인스턴스에 적용할 보안 그룹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405376"/>
                  </a:ext>
                </a:extLst>
              </a:tr>
              <a:tr h="35846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project-sg-bastion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82832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BFDC64F-9E41-42B3-89F2-C70A8C16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97" y="2999433"/>
            <a:ext cx="3369773" cy="3448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8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3449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인스턴스 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SSH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접속 확인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728572"/>
            <a:ext cx="1116558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인스턴스가 생성되었다면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SSH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이용해 접속 할 수 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mobaXtrem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putty ,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powershell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등을 이용해서 점프 서버에 접속을 수행한다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1F495D-D7A1-4654-A081-901E70B983F7}"/>
              </a:ext>
            </a:extLst>
          </p:cNvPr>
          <p:cNvGrpSpPr/>
          <p:nvPr/>
        </p:nvGrpSpPr>
        <p:grpSpPr>
          <a:xfrm>
            <a:off x="339536" y="2722410"/>
            <a:ext cx="4765864" cy="1413180"/>
            <a:chOff x="339536" y="2660651"/>
            <a:chExt cx="11231542" cy="21815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1B192A3-5DA5-4FE7-A10B-F46F7A2EE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36" y="2660651"/>
              <a:ext cx="11231542" cy="218152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AA1E03F-736A-4CF6-8DCA-70DB25A13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52213" t="79910" r="35292" b="3498"/>
            <a:stretch/>
          </p:blipFill>
          <p:spPr>
            <a:xfrm>
              <a:off x="8540750" y="4292600"/>
              <a:ext cx="1403350" cy="36194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F7DD24F-E8F3-4D0A-AC8C-19EDEA0E668B}"/>
                </a:ext>
              </a:extLst>
            </p:cNvPr>
            <p:cNvSpPr/>
            <p:nvPr/>
          </p:nvSpPr>
          <p:spPr>
            <a:xfrm>
              <a:off x="7778750" y="3898900"/>
              <a:ext cx="3422650" cy="863600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AEEE65-884F-47ED-A316-B64EEC2DDF44}"/>
              </a:ext>
            </a:extLst>
          </p:cNvPr>
          <p:cNvGrpSpPr/>
          <p:nvPr/>
        </p:nvGrpSpPr>
        <p:grpSpPr>
          <a:xfrm>
            <a:off x="339536" y="4259638"/>
            <a:ext cx="4289614" cy="2481057"/>
            <a:chOff x="5326803" y="2598362"/>
            <a:chExt cx="5663202" cy="3765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60CEF15-A28E-4ED6-ADD8-E0984647C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6803" y="2598362"/>
              <a:ext cx="5663202" cy="37655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C38CFAC-F5EE-473E-9022-04135DCF2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99" t="15651" r="71229" b="78698"/>
            <a:stretch/>
          </p:blipFill>
          <p:spPr>
            <a:xfrm>
              <a:off x="6219825" y="3644605"/>
              <a:ext cx="1142394" cy="212791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0920981-71FB-4138-9D98-9EEC6825B852}"/>
              </a:ext>
            </a:extLst>
          </p:cNvPr>
          <p:cNvGrpSpPr/>
          <p:nvPr/>
        </p:nvGrpSpPr>
        <p:grpSpPr>
          <a:xfrm>
            <a:off x="6598954" y="3149225"/>
            <a:ext cx="4067476" cy="2628611"/>
            <a:chOff x="5854446" y="3114276"/>
            <a:chExt cx="4991857" cy="303887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7BB18C6-CC5B-4095-9CC7-2CCDFD94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4446" y="3114276"/>
              <a:ext cx="4991857" cy="30388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675D0EA-E273-4331-8EFA-FF58A4F9F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260" t="48220" r="33186" b="46866"/>
            <a:stretch/>
          </p:blipFill>
          <p:spPr>
            <a:xfrm>
              <a:off x="8023226" y="3630247"/>
              <a:ext cx="658714" cy="1705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963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447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인스턴스 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(web server)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728572"/>
            <a:ext cx="11165580" cy="1896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서버는 브라우저나 애플리케이션으로부터 요청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(request)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을 받아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HTML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이나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JSON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등의 응답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(response)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반환하는 역할을 수행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운영 관리자가 점프 서버를 통해 간헐적으로 접속해 설정을 변경하는 것과 달리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서버는 고객 또는 내부 사용자 등이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24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시간 내내 접속을 시도한다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보안과 가용성을 동시에 확보하기 위해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서버는 퍼블릭 네트워크에 직접 노출하지 않고 </a:t>
            </a:r>
            <a:r>
              <a:rPr lang="ko-KR" altLang="en-US" sz="1600" b="1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프라이빗</a:t>
            </a:r>
            <a:r>
              <a:rPr lang="ko-KR" altLang="en-US" sz="1600" b="1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서브넷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에 배치한다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대신 퍼블릭 서브넷의 로드 </a:t>
            </a:r>
            <a:r>
              <a:rPr lang="ko-KR" altLang="en-US" sz="16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밸런서가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외부 요청을 받아서 처리하도록 한다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074794-B735-4747-A8E1-7A227B5218DD}"/>
              </a:ext>
            </a:extLst>
          </p:cNvPr>
          <p:cNvGrpSpPr/>
          <p:nvPr/>
        </p:nvGrpSpPr>
        <p:grpSpPr>
          <a:xfrm>
            <a:off x="2785902" y="3720468"/>
            <a:ext cx="3632966" cy="3006104"/>
            <a:chOff x="5765034" y="2345900"/>
            <a:chExt cx="5495443" cy="43990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FF90E4C-D51F-47A8-9F48-622C94E53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5034" y="2345900"/>
              <a:ext cx="5495443" cy="4399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195625-70CB-411E-AD22-9851E0A5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161" y="5067301"/>
              <a:ext cx="825439" cy="18962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72F8C8-5768-4D04-B8E3-9486EFC5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2061" y="5080001"/>
              <a:ext cx="825439" cy="189628"/>
            </a:xfrm>
            <a:prstGeom prst="rect">
              <a:avLst/>
            </a:prstGeom>
          </p:spPr>
        </p:pic>
      </p:grp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82795F4C-75FC-4E37-9D6A-0DAE0DC00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44847"/>
              </p:ext>
            </p:extLst>
          </p:nvPr>
        </p:nvGraphicFramePr>
        <p:xfrm>
          <a:off x="6523188" y="3429000"/>
          <a:ext cx="5651501" cy="3392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500">
                  <a:extLst>
                    <a:ext uri="{9D8B030D-6E8A-4147-A177-3AD203B41FA5}">
                      <a16:colId xmlns:a16="http://schemas.microsoft.com/office/drawing/2014/main" val="967367148"/>
                    </a:ext>
                  </a:extLst>
                </a:gridCol>
                <a:gridCol w="1474063">
                  <a:extLst>
                    <a:ext uri="{9D8B030D-6E8A-4147-A177-3AD203B41FA5}">
                      <a16:colId xmlns:a16="http://schemas.microsoft.com/office/drawing/2014/main" val="3636460328"/>
                    </a:ext>
                  </a:extLst>
                </a:gridCol>
                <a:gridCol w="2797938">
                  <a:extLst>
                    <a:ext uri="{9D8B030D-6E8A-4147-A177-3AD203B41FA5}">
                      <a16:colId xmlns:a16="http://schemas.microsoft.com/office/drawing/2014/main" val="3867165864"/>
                    </a:ext>
                  </a:extLst>
                </a:gridCol>
              </a:tblGrid>
              <a:tr h="289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830329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AMI</a:t>
                      </a:r>
                      <a:endParaRPr lang="ko-KR" altLang="en-US" sz="12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Amazon Linux 2023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인스턴스에 도입할 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OS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00927"/>
                  </a:ext>
                </a:extLst>
              </a:tr>
              <a:tr h="2766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인스턴스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t2.micro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인스턴스에 도입할 스펙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76048"/>
                  </a:ext>
                </a:extLst>
              </a:tr>
              <a:tr h="2766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키</a:t>
                      </a:r>
                      <a:r>
                        <a:rPr lang="en-US" altLang="ko-KR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페어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project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인스턴스에 사용되는 </a:t>
                      </a:r>
                      <a:r>
                        <a:rPr lang="ko-KR" altLang="en-US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키페어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2587"/>
                  </a:ext>
                </a:extLst>
              </a:tr>
              <a:tr h="2766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네트워크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project-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vpc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인스턴스를 생성할 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VPC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43206"/>
                  </a:ext>
                </a:extLst>
              </a:tr>
              <a:tr h="27661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서브넷</a:t>
                      </a:r>
                      <a:endParaRPr lang="ko-KR" altLang="en-US" sz="12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project-sn-priv1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EC2</a:t>
                      </a: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인스턴스를 생성할 </a:t>
                      </a:r>
                      <a:r>
                        <a:rPr lang="ko-KR" altLang="en-US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서브넷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891541"/>
                  </a:ext>
                </a:extLst>
              </a:tr>
              <a:tr h="2766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project-sn-priv2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528162"/>
                  </a:ext>
                </a:extLst>
              </a:tr>
              <a:tr h="4180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퍼블릭 </a:t>
                      </a:r>
                      <a:r>
                        <a:rPr lang="en-US" altLang="ko-KR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IP </a:t>
                      </a: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자동 할당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 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인스턴스에 대한 퍼블릭 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IP </a:t>
                      </a: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할당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958841"/>
                  </a:ext>
                </a:extLst>
              </a:tr>
              <a:tr h="27661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project-ec2-web1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EC2 </a:t>
                      </a: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인스턴스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932373"/>
                  </a:ext>
                </a:extLst>
              </a:tr>
              <a:tr h="2766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project-ec2-web2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46903"/>
                  </a:ext>
                </a:extLst>
              </a:tr>
              <a:tr h="2766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보안 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Default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EC2</a:t>
                      </a: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인스턴스에 적용할 보안 그룹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40537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651F7487-FA5C-487A-8A48-6FAD497FBCD1}"/>
              </a:ext>
            </a:extLst>
          </p:cNvPr>
          <p:cNvGrpSpPr/>
          <p:nvPr/>
        </p:nvGrpSpPr>
        <p:grpSpPr>
          <a:xfrm>
            <a:off x="132080" y="4268575"/>
            <a:ext cx="2516457" cy="1713835"/>
            <a:chOff x="607077" y="3156555"/>
            <a:chExt cx="3481179" cy="246017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971253-633F-4D35-9340-3BF539F14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7432"/>
            <a:stretch/>
          </p:blipFill>
          <p:spPr>
            <a:xfrm>
              <a:off x="607077" y="3156555"/>
              <a:ext cx="3481179" cy="24601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478772F-0FCB-46C2-A87F-71FC86DB17CC}"/>
                </a:ext>
              </a:extLst>
            </p:cNvPr>
            <p:cNvSpPr/>
            <p:nvPr/>
          </p:nvSpPr>
          <p:spPr>
            <a:xfrm>
              <a:off x="689429" y="4129314"/>
              <a:ext cx="2706914" cy="297543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0A1A96-1F1C-4C42-AEFC-48FA75D8F1A7}"/>
                </a:ext>
              </a:extLst>
            </p:cNvPr>
            <p:cNvSpPr/>
            <p:nvPr/>
          </p:nvSpPr>
          <p:spPr>
            <a:xfrm>
              <a:off x="689429" y="5021335"/>
              <a:ext cx="1095828" cy="297543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7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5549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인스턴스 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</a:t>
            </a:r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(web server)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접속 확인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5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728572"/>
            <a:ext cx="11165580" cy="1527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서버는 외부로부터 접근을 차단해 두었기 때문에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점프 서버를 통해서 접근 해야 한다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Ec2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로의 접근에는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key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이용하기 때문에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연결을 수행할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key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미리 복사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(./</a:t>
            </a:r>
            <a:r>
              <a:rPr lang="en-US" altLang="ko-KR" sz="16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ssh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디렉터리에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해 두어야 한다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단순히 복사를 수행했을 때 해당 공개키의 접근 권한이 올바르지 않기 때문에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400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에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맞춰서 수정해야 한다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그 후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서버의 </a:t>
            </a:r>
            <a:r>
              <a:rPr lang="ko-KR" altLang="en-US" sz="16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프라이빗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주소를 이용해 </a:t>
            </a:r>
            <a:r>
              <a:rPr lang="en-US" altLang="ko-KR" sz="16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ssh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접근을 시도 한다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85A21E-6CFE-47F6-9C70-13BB2D79737C}"/>
              </a:ext>
            </a:extLst>
          </p:cNvPr>
          <p:cNvGrpSpPr/>
          <p:nvPr/>
        </p:nvGrpSpPr>
        <p:grpSpPr>
          <a:xfrm>
            <a:off x="132079" y="3602280"/>
            <a:ext cx="6905286" cy="1636550"/>
            <a:chOff x="339535" y="3146227"/>
            <a:chExt cx="6905286" cy="163655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2C77BCF-E202-44A8-8EC9-EB0EA9607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9536" y="3146227"/>
              <a:ext cx="6905285" cy="8182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C906032-3F0B-4F04-B672-158DEA29F603}"/>
                </a:ext>
              </a:extLst>
            </p:cNvPr>
            <p:cNvSpPr/>
            <p:nvPr/>
          </p:nvSpPr>
          <p:spPr>
            <a:xfrm>
              <a:off x="6364513" y="3545674"/>
              <a:ext cx="880307" cy="418828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3F09147-CEFC-4FB0-A1FC-C73F402C6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9535" y="4032954"/>
              <a:ext cx="6905285" cy="7368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F6A0C53-9529-4EF7-8DD1-B5F4C7C5ED3E}"/>
                </a:ext>
              </a:extLst>
            </p:cNvPr>
            <p:cNvSpPr/>
            <p:nvPr/>
          </p:nvSpPr>
          <p:spPr>
            <a:xfrm>
              <a:off x="6364513" y="4363949"/>
              <a:ext cx="880307" cy="418828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8C52888-7952-4CF7-BDC0-4C253A00F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229" y="3545829"/>
            <a:ext cx="4687098" cy="2123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47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프로젝트 개요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Task</a:t>
            </a:r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728572"/>
            <a:ext cx="11165580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클라우드 기반 인프라 구축을 위해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AWS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를 선택하고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이에 따른 보안 클라우드 솔루션 설계를 수행하고자 한다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특히 클라우드 환경에서 발생할 수 있는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비인가 사용자 접근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 및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가상 서버 자원 탈취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 등의 위협을 사전에 차단하기 위해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, **IAM(Identity and Access Management)**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을 중심으로 사용자 및 권한 관리를 철저히 수행한다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57406-0BA9-4909-9108-0F0A44FFEDFD}"/>
              </a:ext>
            </a:extLst>
          </p:cNvPr>
          <p:cNvSpPr txBox="1"/>
          <p:nvPr/>
        </p:nvSpPr>
        <p:spPr>
          <a:xfrm>
            <a:off x="339536" y="3351699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7A6E8F-66B4-47EA-8E0A-E5809B8DEE5F}"/>
              </a:ext>
            </a:extLst>
          </p:cNvPr>
          <p:cNvSpPr/>
          <p:nvPr/>
        </p:nvSpPr>
        <p:spPr>
          <a:xfrm>
            <a:off x="132080" y="33485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468823-A311-4ED1-9088-8326F5CECCB7}"/>
              </a:ext>
            </a:extLst>
          </p:cNvPr>
          <p:cNvSpPr txBox="1"/>
          <p:nvPr/>
        </p:nvSpPr>
        <p:spPr>
          <a:xfrm>
            <a:off x="513210" y="4103472"/>
            <a:ext cx="11165580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내부 회의 결과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AWS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클라우드 인프라 플랫폼으로 선정하고 솔루션 설계를 수행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클라우드 리소스 관리 및 운영 과정에서 발생할 수 있는 </a:t>
            </a:r>
            <a:r>
              <a:rPr lang="ko-KR" altLang="en-US" sz="1600" b="1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계정 도용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및 </a:t>
            </a:r>
            <a:r>
              <a:rPr lang="ko-KR" altLang="en-US" sz="1600" b="1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과도한 권한 사용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문제를 예방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IAM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을 통해서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root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사용자 사용을 지양하고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b="1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역할 기반 권한 분리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통해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최소 권한 원칙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적용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외부에서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AWS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Management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Consol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또는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CLI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 접근할 경우를 대비해 강력한 인증 체계 마련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7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로드 </a:t>
            </a:r>
            <a:r>
              <a:rPr lang="ko-KR" altLang="en-US" sz="2400" b="1" spc="-150" dirty="0" err="1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밸런서의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역할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로드 </a:t>
            </a:r>
            <a:r>
              <a:rPr lang="ko-KR" altLang="en-US" sz="3200" b="1" spc="-15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밸런서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6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728572"/>
            <a:ext cx="11165580" cy="277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로드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밸런서는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 사용자 수가 증가하여 단일 웹 서버로는 요청을 처리하기 어려울 때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여러 대의 웹 서버를 활용해 성능을 향상시키는 스케일 아웃 방식의 핵심 요소 중 하나이다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로드 </a:t>
            </a:r>
            <a:r>
              <a:rPr lang="ko-KR" altLang="en-US" sz="16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밸런서의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주요 역할은 요청 분산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SSL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처리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부정 요청 대응이 있다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요청 분산 </a:t>
            </a:r>
            <a:r>
              <a:rPr lang="en-US" altLang="ko-KR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인터넷으로부터 전송된 요청을 여러 웹 서버에 균등하게 분산하는 것</a:t>
            </a:r>
            <a:endParaRPr lang="en-US" altLang="ko-KR" sz="14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SSL </a:t>
            </a:r>
            <a:r>
              <a:rPr lang="ko-KR" altLang="en-US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처리 </a:t>
            </a:r>
            <a:r>
              <a:rPr lang="en-US" altLang="ko-KR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H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TTPS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통신 시 데이터는 암호화되어 전송되며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복호화 과정은 많은 리소스를 소모한다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로드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밸런서는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 전용 시스템을 통해 이러한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SSL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처리를 웹 서버 대신 빠르게 수행해 부하를 줄인다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부정 요청 대응 </a:t>
            </a:r>
            <a:r>
              <a:rPr lang="en-US" altLang="ko-KR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서버에서 올바른 요청이 아닌</a:t>
            </a:r>
            <a:r>
              <a:rPr lang="en-US" altLang="ko-KR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예상치 못한 작동을 일으키는 부정한 요청이 들어올 가능성이 존재하는데 이를 감지하는 역할을 수행한다</a:t>
            </a:r>
            <a:r>
              <a:rPr lang="en-US" altLang="ko-KR" sz="1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077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로드 </a:t>
            </a:r>
            <a:r>
              <a:rPr lang="ko-KR" altLang="en-US" sz="2400" b="1" spc="-150" dirty="0" err="1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밸런서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로드 </a:t>
            </a:r>
            <a:r>
              <a:rPr lang="ko-KR" altLang="en-US" sz="3200" b="1" spc="-15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밸런서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6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728572"/>
            <a:ext cx="11165580" cy="1896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HTTP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나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HTTPS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이용한 접근을 분산하는 데 최적화 된 </a:t>
            </a:r>
            <a:r>
              <a:rPr lang="ko-KR" altLang="en-US" sz="16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로드밸런서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ALB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이용한다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로드 </a:t>
            </a:r>
            <a:r>
              <a:rPr lang="ko-KR" altLang="en-US" sz="16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밸런서의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설정에 대한 간단한 설명은 표로 작성했다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03B742-8743-45CE-B6D7-666EC43CCDDF}"/>
              </a:ext>
            </a:extLst>
          </p:cNvPr>
          <p:cNvGrpSpPr/>
          <p:nvPr/>
        </p:nvGrpSpPr>
        <p:grpSpPr>
          <a:xfrm>
            <a:off x="8975632" y="1220757"/>
            <a:ext cx="2703158" cy="1843677"/>
            <a:chOff x="8975632" y="1220757"/>
            <a:chExt cx="2703158" cy="184367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BA43B7-3531-46AE-A4FD-E7326E58C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5632" y="1220757"/>
              <a:ext cx="2703158" cy="18436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3A3094-5EE6-4CDC-9E2D-86F944802261}"/>
                </a:ext>
              </a:extLst>
            </p:cNvPr>
            <p:cNvSpPr/>
            <p:nvPr/>
          </p:nvSpPr>
          <p:spPr>
            <a:xfrm>
              <a:off x="8975632" y="1438464"/>
              <a:ext cx="970226" cy="1612813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3CD777D7-E183-4885-A778-CC72C78E2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057008"/>
              </p:ext>
            </p:extLst>
          </p:nvPr>
        </p:nvGraphicFramePr>
        <p:xfrm>
          <a:off x="767729" y="2674248"/>
          <a:ext cx="7461870" cy="396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073">
                  <a:extLst>
                    <a:ext uri="{9D8B030D-6E8A-4147-A177-3AD203B41FA5}">
                      <a16:colId xmlns:a16="http://schemas.microsoft.com/office/drawing/2014/main" val="967367148"/>
                    </a:ext>
                  </a:extLst>
                </a:gridCol>
                <a:gridCol w="935502">
                  <a:extLst>
                    <a:ext uri="{9D8B030D-6E8A-4147-A177-3AD203B41FA5}">
                      <a16:colId xmlns:a16="http://schemas.microsoft.com/office/drawing/2014/main" val="2498373948"/>
                    </a:ext>
                  </a:extLst>
                </a:gridCol>
                <a:gridCol w="1659988">
                  <a:extLst>
                    <a:ext uri="{9D8B030D-6E8A-4147-A177-3AD203B41FA5}">
                      <a16:colId xmlns:a16="http://schemas.microsoft.com/office/drawing/2014/main" val="3636460328"/>
                    </a:ext>
                  </a:extLst>
                </a:gridCol>
                <a:gridCol w="4220307">
                  <a:extLst>
                    <a:ext uri="{9D8B030D-6E8A-4147-A177-3AD203B41FA5}">
                      <a16:colId xmlns:a16="http://schemas.microsoft.com/office/drawing/2014/main" val="3867165864"/>
                    </a:ext>
                  </a:extLst>
                </a:gridCol>
              </a:tblGrid>
              <a:tr h="3249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 </a:t>
                      </a:r>
                      <a:r>
                        <a:rPr lang="ko-KR" altLang="en-US" sz="1400" dirty="0"/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830329"/>
                  </a:ext>
                </a:extLst>
              </a:tr>
              <a:tr h="35846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</a:t>
                      </a:r>
                      <a:r>
                        <a:rPr lang="en-US" altLang="ko-KR" sz="1200" dirty="0" err="1"/>
                        <a:t>elb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로드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 err="1"/>
                        <a:t>밸런서에</a:t>
                      </a:r>
                      <a:r>
                        <a:rPr lang="ko-KR" altLang="en-US" sz="1200" dirty="0"/>
                        <a:t> 붙이는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00927"/>
                  </a:ext>
                </a:extLst>
              </a:tr>
              <a:tr h="35846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VPC</a:t>
                      </a:r>
                      <a:endParaRPr lang="ko-KR" altLang="en-US" sz="1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</a:t>
                      </a:r>
                      <a:r>
                        <a:rPr lang="en-US" altLang="ko-KR" sz="1200" dirty="0" err="1"/>
                        <a:t>vpc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로드 </a:t>
                      </a:r>
                      <a:r>
                        <a:rPr lang="ko-KR" altLang="en-US" sz="1200" dirty="0" err="1"/>
                        <a:t>밸런서가</a:t>
                      </a:r>
                      <a:r>
                        <a:rPr lang="ko-KR" altLang="en-US" sz="1200" dirty="0"/>
                        <a:t> 요청을 분산할 웹 서버가 생성된 </a:t>
                      </a:r>
                      <a:r>
                        <a:rPr lang="en-US" altLang="ko-KR" sz="1200" dirty="0"/>
                        <a:t>VPC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76048"/>
                  </a:ext>
                </a:extLst>
              </a:tr>
              <a:tr h="228051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가용 영역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project-sb-pub1</a:t>
                      </a:r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위 </a:t>
                      </a:r>
                      <a:r>
                        <a:rPr lang="en-US" altLang="ko-KR" sz="1200" dirty="0"/>
                        <a:t>VPC</a:t>
                      </a:r>
                      <a:r>
                        <a:rPr lang="ko-KR" altLang="en-US" sz="1200" dirty="0"/>
                        <a:t>에 포함된 퍼블릭 </a:t>
                      </a:r>
                      <a:r>
                        <a:rPr lang="ko-KR" altLang="en-US" sz="1200" dirty="0" err="1"/>
                        <a:t>서브넷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2587"/>
                  </a:ext>
                </a:extLst>
              </a:tr>
              <a:tr h="22805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project-sb-pub2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387604"/>
                  </a:ext>
                </a:extLst>
              </a:tr>
              <a:tr h="35846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보안그룹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Tx/>
                        <a:buChar char="-"/>
                      </a:pP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default</a:t>
                      </a:r>
                    </a:p>
                    <a:p>
                      <a:pPr marL="171450" indent="-171450" algn="ctr" latinLnBrk="1">
                        <a:buFontTx/>
                        <a:buChar char="-"/>
                      </a:pPr>
                      <a:r>
                        <a:rPr lang="en-US" altLang="ko-KR" sz="1200" dirty="0"/>
                        <a:t>project-sg-</a:t>
                      </a:r>
                      <a:r>
                        <a:rPr lang="en-US" altLang="ko-KR" sz="1200" dirty="0" err="1"/>
                        <a:t>elb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로드 </a:t>
                      </a:r>
                      <a:r>
                        <a:rPr lang="ko-KR" altLang="en-US" sz="1200" dirty="0" err="1"/>
                        <a:t>밸런서에</a:t>
                      </a:r>
                      <a:r>
                        <a:rPr lang="ko-KR" altLang="en-US" sz="1200" dirty="0"/>
                        <a:t> 설정할 보안 그룹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외부용과 내부용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 설정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38543206"/>
                  </a:ext>
                </a:extLst>
              </a:tr>
              <a:tr h="358467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대상</a:t>
                      </a:r>
                      <a:br>
                        <a:rPr lang="en-US" altLang="ko-KR" sz="1200" b="1" dirty="0"/>
                      </a:br>
                      <a:r>
                        <a:rPr lang="ko-KR" altLang="en-US" sz="1200" b="1" dirty="0"/>
                        <a:t>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</a:t>
                      </a:r>
                      <a:r>
                        <a:rPr lang="en-US" altLang="ko-KR" sz="1200" dirty="0" err="1"/>
                        <a:t>tg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로드 </a:t>
                      </a:r>
                      <a:r>
                        <a:rPr lang="ko-KR" altLang="en-US" sz="1200" dirty="0" err="1"/>
                        <a:t>밸런서가</a:t>
                      </a:r>
                      <a:r>
                        <a:rPr lang="ko-KR" altLang="en-US" sz="1200" dirty="0"/>
                        <a:t> 요청을 분산할 웹 서버를 등록할 그룹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891541"/>
                  </a:ext>
                </a:extLst>
              </a:tr>
              <a:tr h="48348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프로토콜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HTTP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웹 서버가 요청을 받을 프로토콜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958841"/>
                  </a:ext>
                </a:extLst>
              </a:tr>
              <a:tr h="35846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포트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웹 서버가 요청을 받을 포트 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932373"/>
                  </a:ext>
                </a:extLst>
              </a:tr>
              <a:tr h="35846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등록 완료 타깃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project-ec2-web1</a:t>
                      </a:r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로드 </a:t>
                      </a:r>
                      <a:r>
                        <a:rPr lang="ko-KR" altLang="en-US" sz="1200" dirty="0" err="1"/>
                        <a:t>밸런서가</a:t>
                      </a:r>
                      <a:r>
                        <a:rPr lang="ko-KR" altLang="en-US" sz="1200" dirty="0"/>
                        <a:t> 요청을 분산할 웹 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405376"/>
                  </a:ext>
                </a:extLst>
              </a:tr>
              <a:tr h="35846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project-ec2-web2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828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1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3E624F9-3310-4EF0-8F85-644EE03BB787}"/>
              </a:ext>
            </a:extLst>
          </p:cNvPr>
          <p:cNvSpPr txBox="1"/>
          <p:nvPr/>
        </p:nvSpPr>
        <p:spPr>
          <a:xfrm>
            <a:off x="339536" y="1728571"/>
            <a:ext cx="6645464" cy="1157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주의 할 점은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로드밸런서를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생성하려면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타겟 그룹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(Target Group)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을 별도로 만들어야 하고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안에 실제로 트래픽을 분산할 </a:t>
            </a:r>
            <a:r>
              <a:rPr lang="ko-KR" altLang="en-US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백엔드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인스턴스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또는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IP)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등록해야 한다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로드 </a:t>
            </a:r>
            <a:r>
              <a:rPr lang="ko-KR" altLang="en-US" sz="2400" b="1" spc="-150" dirty="0" err="1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밸런서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로드 </a:t>
            </a:r>
            <a:r>
              <a:rPr lang="ko-KR" altLang="en-US" sz="3200" b="1" spc="-15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밸런서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6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95A80F7-28EA-4072-B93F-3E0E6A7ADB7A}"/>
              </a:ext>
            </a:extLst>
          </p:cNvPr>
          <p:cNvGrpSpPr/>
          <p:nvPr/>
        </p:nvGrpSpPr>
        <p:grpSpPr>
          <a:xfrm>
            <a:off x="833071" y="2997706"/>
            <a:ext cx="5045264" cy="2525929"/>
            <a:chOff x="818010" y="2212834"/>
            <a:chExt cx="4452560" cy="194328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452D776-E83D-4337-B7E3-509BA72EC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8010" y="2212834"/>
              <a:ext cx="4452560" cy="19432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5BF703-4D85-4F8E-95A5-691C98A8B359}"/>
                </a:ext>
              </a:extLst>
            </p:cNvPr>
            <p:cNvSpPr/>
            <p:nvPr/>
          </p:nvSpPr>
          <p:spPr>
            <a:xfrm>
              <a:off x="2466109" y="3646728"/>
              <a:ext cx="1115291" cy="509392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AEF455-8E81-4B39-84CF-353B0F532D94}"/>
              </a:ext>
            </a:extLst>
          </p:cNvPr>
          <p:cNvGrpSpPr/>
          <p:nvPr/>
        </p:nvGrpSpPr>
        <p:grpSpPr>
          <a:xfrm>
            <a:off x="6807200" y="1800333"/>
            <a:ext cx="4452560" cy="1517710"/>
            <a:chOff x="6041174" y="3169365"/>
            <a:chExt cx="4452560" cy="151771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5CB375A-0B33-4D84-A402-86AEDBFA0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41174" y="3169365"/>
              <a:ext cx="4452560" cy="15177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E889B9B-E261-49D7-AAB3-32649BF61617}"/>
                </a:ext>
              </a:extLst>
            </p:cNvPr>
            <p:cNvSpPr/>
            <p:nvPr/>
          </p:nvSpPr>
          <p:spPr>
            <a:xfrm>
              <a:off x="8070273" y="3629891"/>
              <a:ext cx="2423461" cy="443345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A7126E-EB73-45FA-8F4C-169097161333}"/>
                </a:ext>
              </a:extLst>
            </p:cNvPr>
            <p:cNvSpPr txBox="1"/>
            <p:nvPr/>
          </p:nvSpPr>
          <p:spPr>
            <a:xfrm>
              <a:off x="8639414" y="4269479"/>
              <a:ext cx="1695685" cy="27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대상 그룹 생성 클릭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4EF30C31-5B87-4C5F-9F9A-8D0B24F944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4070" y="4447034"/>
            <a:ext cx="4435690" cy="1772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3EC18925-4C44-4F5B-9218-753F7A217AC8}"/>
              </a:ext>
            </a:extLst>
          </p:cNvPr>
          <p:cNvSpPr/>
          <p:nvPr/>
        </p:nvSpPr>
        <p:spPr>
          <a:xfrm rot="5400000">
            <a:off x="8784630" y="3701943"/>
            <a:ext cx="464527" cy="361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18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3650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 접속 및 패키지 다운로드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265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7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728572"/>
            <a:ext cx="11165580" cy="460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서버는 </a:t>
            </a:r>
            <a:r>
              <a:rPr lang="ko-KR" altLang="en-US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프라이빗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서브넷에 존재하기 때문에 외부에서 직접적으로 접근이 불가능하다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따라서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점프 서버를 통해 접근을 수행해야 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점프 서버에서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RSA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공개키를 이용해 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ssh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접속을 시도한다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 구축을 위한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LAMP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다운로드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sudo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dnf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install -y httpd php mariadb105-server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R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서비스 시작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sudo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systemctl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enable --now httpd 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mariadb</a:t>
            </a: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이후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WAS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패키지를 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wget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으로 다운로드 후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unzip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을 수행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소유자를 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apache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 변경해줘야 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D0DF41-B3F9-49E1-9B12-6ADAA4AB6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8" y="2962412"/>
            <a:ext cx="9088582" cy="1267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9DF07E-2F68-47BF-80A1-109E0E79A7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218" y="4731274"/>
            <a:ext cx="9088581" cy="936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1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512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RDS(Relational Database Service)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구축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7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728572"/>
            <a:ext cx="11165580" cy="3968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EC2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로 생성한 서버에 이 제품들을 설치해서 데이터베이스 서버로 제공하는 방법도 존재한다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하지만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데이터베이스 제품을 설치해야 하는 문제와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EC2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의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OS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관리해야 되는 문제가 발생할 수 있다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AWS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에서는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RDS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제공하여 사용자는 단지 데이터 관리만 수행하면 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RDS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는 데이터베이스 엔진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파라미터 그룹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옵션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그룹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서브넷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그룹으로 구성된다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데이터베이스 엔진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실제로 데이터가 저장되는 데이터베이스의 본체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파라미터 그룹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사용하는 언어나 데이터베이스 튜닝을 설정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옵션 그룹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데이터베이스 모니터링에 관한 설정 수행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서브넷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그룹 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데이터베이스 서버를 여러 개의 가용 영역에 분산 배치 할 때 이용하는 설정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24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5540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RDS(Relational Database Service)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그룹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7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475676"/>
            <a:ext cx="11165580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파라미터 그룹 생성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CF221-DA41-44F9-9F79-0A0EB3122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25" y="2018987"/>
            <a:ext cx="3948623" cy="2113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5D3288-47A7-4F62-8B04-A790AFA22760}"/>
              </a:ext>
            </a:extLst>
          </p:cNvPr>
          <p:cNvSpPr txBox="1"/>
          <p:nvPr/>
        </p:nvSpPr>
        <p:spPr>
          <a:xfrm>
            <a:off x="513210" y="4221087"/>
            <a:ext cx="11165580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옵션 그룹 생성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6659C7-196C-47B4-98BA-59B6C05635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025" y="4778611"/>
            <a:ext cx="3948623" cy="15491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7E0C67-5284-441C-91BD-528003DD48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8735" y="2107336"/>
            <a:ext cx="3887550" cy="15491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33D38B-78F5-43C7-A9B6-66EC7EA44D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8735" y="3829341"/>
            <a:ext cx="3887550" cy="121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47714D-ED9B-441A-B08D-0F79B52F0D0A}"/>
              </a:ext>
            </a:extLst>
          </p:cNvPr>
          <p:cNvSpPr txBox="1"/>
          <p:nvPr/>
        </p:nvSpPr>
        <p:spPr>
          <a:xfrm>
            <a:off x="5998735" y="1475676"/>
            <a:ext cx="3981084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서브넷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그룹 생성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63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데이터베이스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7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CF221-DA41-44F9-9F79-0A0EB31228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816" y="2296119"/>
            <a:ext cx="2151875" cy="1717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6659C7-196C-47B4-98BA-59B6C05635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816" y="4151559"/>
            <a:ext cx="2151875" cy="260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7E0C67-5284-441C-91BD-528003DD48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2297" y="4260899"/>
            <a:ext cx="2025737" cy="2418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0EA6C9-929D-44C8-9B1D-E19C0A1191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0915" y="2263995"/>
            <a:ext cx="1868503" cy="1781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BC80DA-DE84-4ABC-BEB4-AAA04A12BD4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5880" y="2228190"/>
            <a:ext cx="2389704" cy="1612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D37DCB-73F7-4CB2-A42A-98441272B9DD}"/>
              </a:ext>
            </a:extLst>
          </p:cNvPr>
          <p:cNvSpPr txBox="1"/>
          <p:nvPr/>
        </p:nvSpPr>
        <p:spPr>
          <a:xfrm>
            <a:off x="513210" y="1728572"/>
            <a:ext cx="11165580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데이터베이스는 아래의 과정을 통해서 수행된다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DF381-99F3-40A8-A322-3401A3913AB8}"/>
              </a:ext>
            </a:extLst>
          </p:cNvPr>
          <p:cNvSpPr txBox="1"/>
          <p:nvPr/>
        </p:nvSpPr>
        <p:spPr>
          <a:xfrm>
            <a:off x="1559090" y="2228190"/>
            <a:ext cx="830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41BEB5-149E-45CC-AA1A-7803B4DB9327}"/>
              </a:ext>
            </a:extLst>
          </p:cNvPr>
          <p:cNvSpPr txBox="1"/>
          <p:nvPr/>
        </p:nvSpPr>
        <p:spPr>
          <a:xfrm>
            <a:off x="1709752" y="5860270"/>
            <a:ext cx="830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②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61E13-581B-42E7-9809-BFF20ED16CE9}"/>
              </a:ext>
            </a:extLst>
          </p:cNvPr>
          <p:cNvSpPr txBox="1"/>
          <p:nvPr/>
        </p:nvSpPr>
        <p:spPr>
          <a:xfrm>
            <a:off x="4645216" y="2228190"/>
            <a:ext cx="830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③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14F062-7D3D-45A9-8464-C94988923017}"/>
              </a:ext>
            </a:extLst>
          </p:cNvPr>
          <p:cNvSpPr txBox="1"/>
          <p:nvPr/>
        </p:nvSpPr>
        <p:spPr>
          <a:xfrm>
            <a:off x="4116548" y="4805535"/>
            <a:ext cx="830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④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8ADEA2-61A2-4C02-BBFE-E8319973CAA6}"/>
              </a:ext>
            </a:extLst>
          </p:cNvPr>
          <p:cNvSpPr txBox="1"/>
          <p:nvPr/>
        </p:nvSpPr>
        <p:spPr>
          <a:xfrm>
            <a:off x="6910896" y="2228190"/>
            <a:ext cx="830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⑤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0A833E-171C-4AEC-8C04-FD293D7BDF2F}"/>
              </a:ext>
            </a:extLst>
          </p:cNvPr>
          <p:cNvGrpSpPr/>
          <p:nvPr/>
        </p:nvGrpSpPr>
        <p:grpSpPr>
          <a:xfrm>
            <a:off x="7974322" y="2218275"/>
            <a:ext cx="3942080" cy="4382770"/>
            <a:chOff x="6096000" y="1286006"/>
            <a:chExt cx="5420173" cy="495604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BA2F1CE-7B88-4DFD-B204-0A450214D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1286006"/>
              <a:ext cx="5420173" cy="495604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382F24-7AE3-471C-9BDD-DFA60C34F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83461" y="4546601"/>
              <a:ext cx="773950" cy="17779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61E5BF2-DF8C-40F3-AC09-38BE50A67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68267" y="4572001"/>
              <a:ext cx="773950" cy="177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53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데이터베이스 접속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7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D37DCB-73F7-4CB2-A42A-98441272B9DD}"/>
              </a:ext>
            </a:extLst>
          </p:cNvPr>
          <p:cNvSpPr txBox="1"/>
          <p:nvPr/>
        </p:nvSpPr>
        <p:spPr>
          <a:xfrm>
            <a:off x="513210" y="1728572"/>
            <a:ext cx="11165580" cy="829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생성된 데이터베이스 접속은 </a:t>
            </a:r>
            <a:r>
              <a:rPr lang="ko-KR" altLang="en-US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엔드포인트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주소를 복사하여 아래 명령어로 입력해주면 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ED1791-2EF9-438C-A838-B0E280F4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64" y="5183588"/>
            <a:ext cx="6973496" cy="1449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8001348-58E0-4B6B-8007-C8492D2004CF}"/>
              </a:ext>
            </a:extLst>
          </p:cNvPr>
          <p:cNvGrpSpPr/>
          <p:nvPr/>
        </p:nvGrpSpPr>
        <p:grpSpPr>
          <a:xfrm>
            <a:off x="786564" y="2274434"/>
            <a:ext cx="5070172" cy="2309132"/>
            <a:chOff x="786564" y="2274434"/>
            <a:chExt cx="5070172" cy="23091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6659C7-196C-47B4-98BA-59B6C056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6564" y="2274434"/>
              <a:ext cx="5070172" cy="23091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82F636F-165E-474C-861C-3B156E2913A8}"/>
                </a:ext>
              </a:extLst>
            </p:cNvPr>
            <p:cNvSpPr/>
            <p:nvPr/>
          </p:nvSpPr>
          <p:spPr>
            <a:xfrm>
              <a:off x="875104" y="4114800"/>
              <a:ext cx="1473241" cy="381000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54B7A47-5F6B-4E36-AD11-1DA391A6CBEA}"/>
              </a:ext>
            </a:extLst>
          </p:cNvPr>
          <p:cNvSpPr txBox="1"/>
          <p:nvPr/>
        </p:nvSpPr>
        <p:spPr>
          <a:xfrm>
            <a:off x="513210" y="4654155"/>
            <a:ext cx="11165580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mysql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-u admin -p -h &lt;</a:t>
            </a:r>
            <a:r>
              <a:rPr lang="ko-KR" altLang="en-US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엔드포인트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주소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&gt;</a:t>
            </a:r>
            <a:endParaRPr lang="en-US" altLang="ko-KR" sz="1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25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데이터베이스 초기 설정 입력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7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D37DCB-73F7-4CB2-A42A-98441272B9DD}"/>
              </a:ext>
            </a:extLst>
          </p:cNvPr>
          <p:cNvSpPr txBox="1"/>
          <p:nvPr/>
        </p:nvSpPr>
        <p:spPr>
          <a:xfrm>
            <a:off x="513210" y="1728572"/>
            <a:ext cx="1116558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데이터베이스 생성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CREATE DATABASE 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projectdb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;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사용자 계정 생성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CREATE USER '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projectuser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'@'%' IDENTIFIED BY '1234';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사용자 계정 권한 부여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GRANT ALL PRIVILEGES ON projectdb.* TO '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projectuser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'@'%＇;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권한 적용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 FLUSH PRIVILEGES;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2AC481-5156-4A19-A8C2-AC3B956CED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103" y="3632681"/>
            <a:ext cx="5863175" cy="1784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858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Php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패키지 추가 설치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웹 서버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7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728572"/>
            <a:ext cx="1116558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WAS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실행할 때 부족한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php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패키지를 추가로 설치한다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php-zip ,php-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gd,php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-</a:t>
            </a: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mysqli</a:t>
            </a: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1039E3-7286-46B6-809E-F78F23ED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10" y="2696801"/>
            <a:ext cx="4139078" cy="2985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F8BEAF-8726-4C9A-9145-2A6C4B4802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5640" y="2332702"/>
            <a:ext cx="2130425" cy="40629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E47A03-E6A5-470C-9280-2C8FD1BF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684" y="2696801"/>
            <a:ext cx="3801110" cy="34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5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요구사항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Task</a:t>
            </a:r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1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728572"/>
            <a:ext cx="11165580" cy="2796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사용자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생성한다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en-US" altLang="ko-KR" sz="1600" kern="0" dirty="0">
              <a:solidFill>
                <a:srgbClr val="000000"/>
              </a:solidFill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342900" marR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그룹을 생성하고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각 그룹에 적절한 권한 정책을 연결한다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342900" marR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다음 조건을 만족하는 사용자 및 그룹을 생성한다</a:t>
            </a:r>
            <a:r>
              <a:rPr lang="en-US" altLang="ko-KR" sz="16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유저 그룹인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AdminUsers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생성하시오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또한 이 그룹에 속한 유저들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(admin1, admin2)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생성하시오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유저 그룹인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NormalUsers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생성하시오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또한 이 그룹에 속한 유저들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(nuser1, nuser2)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생성하시오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o-KR" altLang="en-US" sz="1600" b="1" kern="0" spc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상황 </a:t>
            </a:r>
            <a:r>
              <a:rPr lang="en-US" altLang="ko-KR" sz="1600" b="1" kern="0" spc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600" b="1" kern="0" spc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의 작업은 </a:t>
            </a:r>
            <a:r>
              <a:rPr lang="en-US" altLang="ko-KR" sz="1600" b="1" kern="0" spc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ko-KR" altLang="en-US" sz="1600" b="1" kern="0" spc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유저 중 관리자에 준하는 권한</a:t>
            </a:r>
            <a:r>
              <a:rPr lang="en-US" altLang="ko-KR" sz="1600" b="1" kern="0" spc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(root </a:t>
            </a:r>
            <a:r>
              <a:rPr lang="ko-KR" altLang="en-US" sz="1600" b="1" kern="0" spc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유저의 권한을 대신할 수 있도록 모든 권한을 가지는 유저</a:t>
            </a:r>
            <a:r>
              <a:rPr lang="en-US" altLang="ko-KR" sz="1600" b="1" kern="0" spc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600" b="1" kern="0" spc="0" dirty="0">
                <a:solidFill>
                  <a:srgbClr val="FF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가진 한 명으로 작업할 수 있도록 함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40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6799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원격 리소스 종료 및 제거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마무리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8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6E6EA-5CC0-4A16-8586-17B212C59250}"/>
              </a:ext>
            </a:extLst>
          </p:cNvPr>
          <p:cNvSpPr txBox="1"/>
          <p:nvPr/>
        </p:nvSpPr>
        <p:spPr>
          <a:xfrm>
            <a:off x="513210" y="1728572"/>
            <a:ext cx="11165580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해당 리소스들을 계속 사용하면 많은 과금이 발생하기 때문에 프로젝트를 사용했다면 종료하거나 삭제해야 한다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5C0BE2-6D4E-43C6-BB89-0BD5508BE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25" y="2641601"/>
            <a:ext cx="2506806" cy="2480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30DE66-15B0-45D0-830F-2DCBD6CA6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2641601"/>
            <a:ext cx="2972080" cy="1361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AD6516-A277-4556-A604-98742A0C34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0100" y="4156348"/>
            <a:ext cx="2972081" cy="1656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3387AB-4200-41F4-99AF-77B194374BE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367" y="3931689"/>
            <a:ext cx="2691383" cy="1300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3617CC-B6A6-4F10-8A2B-233162B65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367" y="2641601"/>
            <a:ext cx="2691383" cy="11747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74A87D-C917-4B24-86B6-A96F66BB49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367" y="5347740"/>
            <a:ext cx="2691383" cy="11600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CFF867-2FCA-4208-B44F-B939F887213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6722" y="2687315"/>
            <a:ext cx="2691383" cy="11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9935"/>
            <a:ext cx="565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en-US" altLang="ko-KR" sz="2400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2400" i="0" strike="noStrike" dirty="0"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Identity and Access Management</a:t>
            </a:r>
            <a:r>
              <a:rPr lang="en-US" altLang="ko-KR" sz="2400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sz="2400" spc="-150" dirty="0">
              <a:solidFill>
                <a:srgbClr val="393939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728572"/>
            <a:ext cx="1116558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AWS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의 리소스 접근을 안전하게 관리하는 시스템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사용자 또는 그룹별 인증 및 접근 허가 기능을 구현</a:t>
            </a: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인증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: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현재 이용하는 사용자가 누구인지에 대한 정보를 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AWS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에 전달하는 과정</a:t>
            </a: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접근 허가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: AWS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사용자가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어떤 기능을 사용할 수 있는가 관리하고 허가 하는 것</a:t>
            </a:r>
            <a:endParaRPr lang="en-US" altLang="ko-KR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E103F6-F839-4320-AAF2-5AC05A20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7" y="3820205"/>
            <a:ext cx="5741704" cy="18768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D46E1B-48C1-439F-BF58-F2855B536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18" y="3198105"/>
            <a:ext cx="5412367" cy="333273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02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9935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사용자 생성</a:t>
            </a:r>
            <a:endParaRPr lang="ko-KR" altLang="en-US" sz="2400" spc="-150" dirty="0">
              <a:solidFill>
                <a:srgbClr val="393939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728572"/>
            <a:ext cx="1116558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Root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유저는 모든 리소스에 접근 가능할 수 있는 권한을 가진 계정이므로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통상적인 작업을 하기 위해서는 일반 사용자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(IAM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사용자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생성하고 권한을 부여한다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CDC268-12B1-40F7-9811-A54B379538E2}"/>
              </a:ext>
            </a:extLst>
          </p:cNvPr>
          <p:cNvGrpSpPr/>
          <p:nvPr/>
        </p:nvGrpSpPr>
        <p:grpSpPr>
          <a:xfrm>
            <a:off x="363799" y="2784738"/>
            <a:ext cx="5952082" cy="1081704"/>
            <a:chOff x="975815" y="2916793"/>
            <a:chExt cx="9237260" cy="144689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E139F34-E578-41B8-B013-CB3631394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815" y="2916793"/>
              <a:ext cx="9237260" cy="14468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E1320F-DB94-4FA3-B6CF-D3AAD28F5F05}"/>
                </a:ext>
              </a:extLst>
            </p:cNvPr>
            <p:cNvSpPr/>
            <p:nvPr/>
          </p:nvSpPr>
          <p:spPr>
            <a:xfrm>
              <a:off x="9225887" y="3079265"/>
              <a:ext cx="914400" cy="354842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A8EAA3-84CA-420B-AA4A-BAC09331E888}"/>
              </a:ext>
            </a:extLst>
          </p:cNvPr>
          <p:cNvGrpSpPr/>
          <p:nvPr/>
        </p:nvGrpSpPr>
        <p:grpSpPr>
          <a:xfrm>
            <a:off x="339536" y="4052818"/>
            <a:ext cx="6801493" cy="2409468"/>
            <a:chOff x="496458" y="4209618"/>
            <a:chExt cx="6884733" cy="239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103FBE5-2436-4C27-BD74-E2672ACE8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6458" y="4209618"/>
              <a:ext cx="6884733" cy="239407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7108E4-99D0-4180-8E24-91F9B206C5A5}"/>
                </a:ext>
              </a:extLst>
            </p:cNvPr>
            <p:cNvSpPr/>
            <p:nvPr/>
          </p:nvSpPr>
          <p:spPr>
            <a:xfrm>
              <a:off x="580504" y="4563552"/>
              <a:ext cx="589199" cy="265280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4129DC7-2737-4B5C-9FE1-F360A33CEEF2}"/>
                </a:ext>
              </a:extLst>
            </p:cNvPr>
            <p:cNvSpPr/>
            <p:nvPr/>
          </p:nvSpPr>
          <p:spPr>
            <a:xfrm>
              <a:off x="798979" y="6110412"/>
              <a:ext cx="4150211" cy="423738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C2D04A-B31C-41E2-8B50-9022CB3FDB02}"/>
                </a:ext>
              </a:extLst>
            </p:cNvPr>
            <p:cNvSpPr txBox="1"/>
            <p:nvPr/>
          </p:nvSpPr>
          <p:spPr>
            <a:xfrm>
              <a:off x="1354422" y="4557692"/>
              <a:ext cx="1634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사용자 이름 작성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1718F5-55F2-4CDB-9656-D25657051017}"/>
                </a:ext>
              </a:extLst>
            </p:cNvPr>
            <p:cNvSpPr txBox="1"/>
            <p:nvPr/>
          </p:nvSpPr>
          <p:spPr>
            <a:xfrm>
              <a:off x="5027262" y="6183781"/>
              <a:ext cx="1716438" cy="276999"/>
            </a:xfrm>
            <a:prstGeom prst="rect">
              <a:avLst/>
            </a:prstGeom>
            <a:solidFill>
              <a:srgbClr val="F0FB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IAM 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사용자 생성 선택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F5EA8D-2CC2-44E2-90C1-E4A380B5804B}"/>
              </a:ext>
            </a:extLst>
          </p:cNvPr>
          <p:cNvGrpSpPr/>
          <p:nvPr/>
        </p:nvGrpSpPr>
        <p:grpSpPr>
          <a:xfrm>
            <a:off x="7323515" y="4052818"/>
            <a:ext cx="4230086" cy="2409468"/>
            <a:chOff x="7323515" y="4052818"/>
            <a:chExt cx="4230086" cy="240946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00B82E3-5783-4607-BD71-2445A2B83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6588"/>
            <a:stretch/>
          </p:blipFill>
          <p:spPr>
            <a:xfrm>
              <a:off x="7323515" y="4052818"/>
              <a:ext cx="4230086" cy="24094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A7932-6165-40C3-961C-D5714713251A}"/>
                </a:ext>
              </a:extLst>
            </p:cNvPr>
            <p:cNvSpPr txBox="1"/>
            <p:nvPr/>
          </p:nvSpPr>
          <p:spPr>
            <a:xfrm>
              <a:off x="9294674" y="4537514"/>
              <a:ext cx="2084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비밀번호 조건에 맞게 지정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0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9935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그룹 생성</a:t>
            </a:r>
            <a:endParaRPr lang="ko-KR" altLang="en-US" sz="2400" spc="-150" dirty="0">
              <a:solidFill>
                <a:srgbClr val="393939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716361"/>
            <a:ext cx="11165580" cy="874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그룹이 존재하지 않기 때문에 새로운 그룹을 생성해준다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관리자에 준하는 권한을 가져야하기 때문에 권한 정책으로 </a:t>
            </a:r>
            <a:r>
              <a:rPr lang="en-US" altLang="ko-KR" b="1" kern="0" spc="-15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PowerUserAccess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와 </a:t>
            </a:r>
            <a:r>
              <a:rPr lang="en-US" altLang="ko-KR" b="1" kern="0" spc="-15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IAMFullAccess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를 지정해준다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3BAA6C-C317-45A8-9054-4002758C4BAC}"/>
              </a:ext>
            </a:extLst>
          </p:cNvPr>
          <p:cNvGrpSpPr/>
          <p:nvPr/>
        </p:nvGrpSpPr>
        <p:grpSpPr>
          <a:xfrm>
            <a:off x="633169" y="3276410"/>
            <a:ext cx="5744715" cy="2811014"/>
            <a:chOff x="289372" y="2641678"/>
            <a:chExt cx="6384018" cy="322774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6EE2C56-9848-4D4A-9CD1-11D616C654C7}"/>
                </a:ext>
              </a:extLst>
            </p:cNvPr>
            <p:cNvGrpSpPr/>
            <p:nvPr/>
          </p:nvGrpSpPr>
          <p:grpSpPr>
            <a:xfrm>
              <a:off x="289372" y="2641678"/>
              <a:ext cx="6384018" cy="3227746"/>
              <a:chOff x="513210" y="2735943"/>
              <a:chExt cx="6384018" cy="322774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08D243F-998C-41CC-B303-D10EAA406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210" y="2735943"/>
                <a:ext cx="6384018" cy="32277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0E5C79-223A-4C59-BA39-7E2ADA9AB210}"/>
                  </a:ext>
                </a:extLst>
              </p:cNvPr>
              <p:cNvSpPr/>
              <p:nvPr/>
            </p:nvSpPr>
            <p:spPr>
              <a:xfrm>
                <a:off x="678180" y="4972050"/>
                <a:ext cx="5711190" cy="2171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255E0BA-3585-444D-923B-5139CA8A6D61}"/>
                  </a:ext>
                </a:extLst>
              </p:cNvPr>
              <p:cNvSpPr/>
              <p:nvPr/>
            </p:nvSpPr>
            <p:spPr>
              <a:xfrm>
                <a:off x="1184910" y="4281979"/>
                <a:ext cx="739140" cy="2171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887759F-384D-42A9-B653-954ECECB8A07}"/>
                </a:ext>
              </a:extLst>
            </p:cNvPr>
            <p:cNvSpPr/>
            <p:nvPr/>
          </p:nvSpPr>
          <p:spPr>
            <a:xfrm>
              <a:off x="5691187" y="4128244"/>
              <a:ext cx="865405" cy="290363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922A07-D4CB-4F6D-B741-C84E40A168B2}"/>
              </a:ext>
            </a:extLst>
          </p:cNvPr>
          <p:cNvGrpSpPr/>
          <p:nvPr/>
        </p:nvGrpSpPr>
        <p:grpSpPr>
          <a:xfrm>
            <a:off x="6879666" y="2670566"/>
            <a:ext cx="4438018" cy="4093674"/>
            <a:chOff x="6636337" y="2430813"/>
            <a:chExt cx="4438018" cy="40936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E893460-26AA-4645-B31F-CDFF394CD8C3}"/>
                </a:ext>
              </a:extLst>
            </p:cNvPr>
            <p:cNvGrpSpPr/>
            <p:nvPr/>
          </p:nvGrpSpPr>
          <p:grpSpPr>
            <a:xfrm>
              <a:off x="6636337" y="2430813"/>
              <a:ext cx="4438018" cy="4093674"/>
              <a:chOff x="6642378" y="2424574"/>
              <a:chExt cx="4438018" cy="4093674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914EA7F-719B-473E-B371-43ADEAF08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42378" y="2424574"/>
                <a:ext cx="4438018" cy="27611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61C2E35-1E25-4A35-84C5-200525452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42378" y="4889496"/>
                <a:ext cx="4438018" cy="16287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8CBD07-A1AD-4D34-8FD6-A1CC326ED42E}"/>
                </a:ext>
              </a:extLst>
            </p:cNvPr>
            <p:cNvSpPr/>
            <p:nvPr/>
          </p:nvSpPr>
          <p:spPr>
            <a:xfrm>
              <a:off x="6764730" y="4035645"/>
              <a:ext cx="1687119" cy="252874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24E6521-8351-482A-BAC6-4071570C9E58}"/>
                </a:ext>
              </a:extLst>
            </p:cNvPr>
            <p:cNvSpPr/>
            <p:nvPr/>
          </p:nvSpPr>
          <p:spPr>
            <a:xfrm>
              <a:off x="6764729" y="5369169"/>
              <a:ext cx="1687119" cy="252874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32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9935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그룹 생성</a:t>
            </a:r>
            <a:endParaRPr lang="ko-KR" altLang="en-US" sz="2400" spc="-150" dirty="0">
              <a:solidFill>
                <a:srgbClr val="393939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728572"/>
            <a:ext cx="11165580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그룹 생성 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새로고침을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진행하고 생성된 사용자 그룹을 연결해준다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551FF14-10D7-4DEC-8D6A-18D3ABE0BA1A}"/>
              </a:ext>
            </a:extLst>
          </p:cNvPr>
          <p:cNvGrpSpPr/>
          <p:nvPr/>
        </p:nvGrpSpPr>
        <p:grpSpPr>
          <a:xfrm>
            <a:off x="589626" y="2469836"/>
            <a:ext cx="5744715" cy="2582815"/>
            <a:chOff x="289372" y="2772693"/>
            <a:chExt cx="6384018" cy="296571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2A86571-1F9D-4C98-AFFF-D06DE3CB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9372" y="2772693"/>
              <a:ext cx="6384018" cy="29657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6CCEDC-F0A6-4387-B4C0-F834FF3C2B5B}"/>
                </a:ext>
              </a:extLst>
            </p:cNvPr>
            <p:cNvSpPr/>
            <p:nvPr/>
          </p:nvSpPr>
          <p:spPr>
            <a:xfrm>
              <a:off x="416835" y="4678223"/>
              <a:ext cx="5677163" cy="338751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5D59EB-44DE-4548-A002-970589EA9F07}"/>
              </a:ext>
            </a:extLst>
          </p:cNvPr>
          <p:cNvSpPr txBox="1"/>
          <p:nvPr/>
        </p:nvSpPr>
        <p:spPr>
          <a:xfrm>
            <a:off x="513210" y="5423773"/>
            <a:ext cx="11165580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똑같은 방식으로 같은 그룹의 사용자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admin2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생성한다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689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B4ED-F890-28A6-C7A9-28E7952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EA7EED8-D19A-C9C9-AE1D-1BF74ABFA171}"/>
              </a:ext>
            </a:extLst>
          </p:cNvPr>
          <p:cNvSpPr txBox="1"/>
          <p:nvPr/>
        </p:nvSpPr>
        <p:spPr>
          <a:xfrm>
            <a:off x="339536" y="979935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 </a:t>
            </a:r>
            <a:r>
              <a:rPr lang="ko-KR" altLang="en-US" sz="2400" b="1" spc="-150" dirty="0">
                <a:solidFill>
                  <a:srgbClr val="393939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사용자 생성</a:t>
            </a:r>
            <a:endParaRPr lang="ko-KR" altLang="en-US" sz="2400" spc="-150" dirty="0">
              <a:solidFill>
                <a:srgbClr val="393939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8AA89-24BF-CC48-99F4-0F4ECAD7AB09}"/>
              </a:ext>
            </a:extLst>
          </p:cNvPr>
          <p:cNvSpPr/>
          <p:nvPr/>
        </p:nvSpPr>
        <p:spPr>
          <a:xfrm>
            <a:off x="132080" y="9736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05395-58B0-753E-55DB-5F4298D448A6}"/>
              </a:ext>
            </a:extLst>
          </p:cNvPr>
          <p:cNvSpPr txBox="1"/>
          <p:nvPr/>
        </p:nvSpPr>
        <p:spPr>
          <a:xfrm>
            <a:off x="875104" y="10191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IAM</a:t>
            </a:r>
            <a:endParaRPr lang="ko-KR" altLang="en-US" sz="3200" b="1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7DB3A-4058-1F02-B205-28C9222511A3}"/>
              </a:ext>
            </a:extLst>
          </p:cNvPr>
          <p:cNvSpPr txBox="1"/>
          <p:nvPr/>
        </p:nvSpPr>
        <p:spPr>
          <a:xfrm>
            <a:off x="132080" y="117305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Times New Roman" panose="02020603050405020304" pitchFamily="18" charset="0"/>
              </a:rPr>
              <a:t>Part 2 </a:t>
            </a:r>
            <a:endParaRPr lang="ko-KR" altLang="en-US" sz="1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AB01-B834-E610-665F-E811FA5A1157}"/>
              </a:ext>
            </a:extLst>
          </p:cNvPr>
          <p:cNvSpPr txBox="1"/>
          <p:nvPr/>
        </p:nvSpPr>
        <p:spPr>
          <a:xfrm>
            <a:off x="513210" y="1728572"/>
            <a:ext cx="1116558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관리자 그룹이 아닌 일반 사용자를 위한 그룹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NormalUsers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생성해서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nuser1, nuser2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도 연결해준다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NormalUser</a:t>
            </a:r>
            <a:r>
              <a:rPr lang="ko-KR" altLang="en-US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의 경우에는 그룹 권한을 아무것도 제공하지 않았다</a:t>
            </a:r>
            <a:r>
              <a:rPr lang="en-US" altLang="ko-KR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2CF91F-0A30-4339-BEEC-D665623A706D}"/>
              </a:ext>
            </a:extLst>
          </p:cNvPr>
          <p:cNvGrpSpPr/>
          <p:nvPr/>
        </p:nvGrpSpPr>
        <p:grpSpPr>
          <a:xfrm>
            <a:off x="339536" y="2722866"/>
            <a:ext cx="6801493" cy="2409468"/>
            <a:chOff x="496458" y="4209618"/>
            <a:chExt cx="6884733" cy="239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3553B8-419D-4FA9-8FE1-D3FC6225C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6458" y="4209618"/>
              <a:ext cx="6884733" cy="239407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039FD55-66C8-4A0E-8C52-5C3FECB3A4BD}"/>
                </a:ext>
              </a:extLst>
            </p:cNvPr>
            <p:cNvSpPr/>
            <p:nvPr/>
          </p:nvSpPr>
          <p:spPr>
            <a:xfrm>
              <a:off x="580504" y="4669586"/>
              <a:ext cx="589199" cy="137615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FF9525-4C00-4BE6-A79C-5754AF155A9E}"/>
                </a:ext>
              </a:extLst>
            </p:cNvPr>
            <p:cNvSpPr/>
            <p:nvPr/>
          </p:nvSpPr>
          <p:spPr>
            <a:xfrm>
              <a:off x="798979" y="6110412"/>
              <a:ext cx="4150211" cy="423738"/>
            </a:xfrm>
            <a:prstGeom prst="rect">
              <a:avLst/>
            </a:prstGeom>
            <a:noFill/>
            <a:ln w="28575">
              <a:solidFill>
                <a:srgbClr val="55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3BE918-6175-4A3D-85DE-B2540046A78E}"/>
                </a:ext>
              </a:extLst>
            </p:cNvPr>
            <p:cNvSpPr txBox="1"/>
            <p:nvPr/>
          </p:nvSpPr>
          <p:spPr>
            <a:xfrm>
              <a:off x="1354422" y="4577974"/>
              <a:ext cx="1634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사용자 이름 작성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E2CA1E-6A4C-4535-8F92-1BA88A786FE9}"/>
                </a:ext>
              </a:extLst>
            </p:cNvPr>
            <p:cNvSpPr txBox="1"/>
            <p:nvPr/>
          </p:nvSpPr>
          <p:spPr>
            <a:xfrm>
              <a:off x="5027262" y="6183781"/>
              <a:ext cx="1716438" cy="276999"/>
            </a:xfrm>
            <a:prstGeom prst="rect">
              <a:avLst/>
            </a:prstGeom>
            <a:solidFill>
              <a:srgbClr val="F0FB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IAM 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사용자 생성 선택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3B24AE-A147-40BF-97E9-26880101BF80}"/>
              </a:ext>
            </a:extLst>
          </p:cNvPr>
          <p:cNvGrpSpPr/>
          <p:nvPr/>
        </p:nvGrpSpPr>
        <p:grpSpPr>
          <a:xfrm>
            <a:off x="7323515" y="2722866"/>
            <a:ext cx="4230086" cy="2409468"/>
            <a:chOff x="7323515" y="4052818"/>
            <a:chExt cx="4230086" cy="240946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7FA22E-82D0-423E-B776-20CB29EB9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6588"/>
            <a:stretch/>
          </p:blipFill>
          <p:spPr>
            <a:xfrm>
              <a:off x="7323515" y="4052818"/>
              <a:ext cx="4230086" cy="24094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4F9752-CA5E-4D63-8E23-AB11B6253335}"/>
                </a:ext>
              </a:extLst>
            </p:cNvPr>
            <p:cNvSpPr txBox="1"/>
            <p:nvPr/>
          </p:nvSpPr>
          <p:spPr>
            <a:xfrm>
              <a:off x="9294674" y="4537514"/>
              <a:ext cx="2084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비밀번호 조건에 맞게 지정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45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17192</TotalTime>
  <Words>2585</Words>
  <Application>Microsoft Office PowerPoint</Application>
  <PresentationFormat>와이드스크린</PresentationFormat>
  <Paragraphs>531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Pretendard</vt:lpstr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동현 윤</cp:lastModifiedBy>
  <cp:revision>175</cp:revision>
  <dcterms:created xsi:type="dcterms:W3CDTF">2020-09-07T02:34:06Z</dcterms:created>
  <dcterms:modified xsi:type="dcterms:W3CDTF">2025-05-19T07:49:34Z</dcterms:modified>
</cp:coreProperties>
</file>